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56" r:id="rId3"/>
    <p:sldId id="257" r:id="rId4"/>
    <p:sldId id="267" r:id="rId5"/>
    <p:sldId id="268" r:id="rId6"/>
    <p:sldId id="269" r:id="rId7"/>
    <p:sldId id="270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F13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02" autoAdjust="0"/>
    <p:restoredTop sz="94660"/>
  </p:normalViewPr>
  <p:slideViewPr>
    <p:cSldViewPr snapToGrid="0">
      <p:cViewPr varScale="1">
        <p:scale>
          <a:sx n="75" d="100"/>
          <a:sy n="75" d="100"/>
        </p:scale>
        <p:origin x="-54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5029200" y="2476500"/>
            <a:ext cx="12192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956300" y="2387600"/>
            <a:ext cx="12192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727700" y="3276600"/>
            <a:ext cx="12192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5334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Peace Prayer Initiative</a:t>
            </a:r>
          </a:p>
          <a:p>
            <a:pPr algn="ctr">
              <a:buNone/>
            </a:pPr>
            <a:r>
              <a:rPr lang="en-US" dirty="0" smtClean="0"/>
              <a:t>Linking           </a:t>
            </a:r>
          </a:p>
          <a:p>
            <a:pPr algn="ctr">
              <a:buNone/>
            </a:pPr>
            <a:r>
              <a:rPr lang="en-US" dirty="0" smtClean="0"/>
              <a:t>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                  </a:t>
            </a:r>
            <a:r>
              <a:rPr lang="en-US" sz="2000" dirty="0" smtClean="0"/>
              <a:t>School </a:t>
            </a:r>
            <a:r>
              <a:rPr lang="en-US" dirty="0" smtClean="0"/>
              <a:t>   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Family  </a:t>
            </a:r>
            <a:r>
              <a:rPr lang="en-US" dirty="0" smtClean="0"/>
              <a:t>                                                                                    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                 </a:t>
            </a:r>
            <a:r>
              <a:rPr lang="en-US" sz="20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         </a:t>
            </a:r>
            <a:r>
              <a:rPr lang="en-US" sz="2000" dirty="0" smtClean="0"/>
              <a:t>  Church</a:t>
            </a:r>
            <a:endParaRPr lang="en-US" dirty="0" smtClean="0"/>
          </a:p>
          <a:p>
            <a:pPr>
              <a:buNone/>
            </a:pPr>
            <a:endParaRPr lang="en-US" sz="1800" dirty="0" smtClean="0"/>
          </a:p>
          <a:p>
            <a:pPr lvl="0" algn="ctr">
              <a:buNone/>
            </a:pPr>
            <a:r>
              <a:rPr lang="en-US" dirty="0" smtClean="0">
                <a:solidFill>
                  <a:prstClr val="black"/>
                </a:solidFill>
              </a:rPr>
              <a:t>To create </a:t>
            </a:r>
            <a:r>
              <a:rPr lang="en-US" b="1" dirty="0" smtClean="0">
                <a:solidFill>
                  <a:prstClr val="black"/>
                </a:solidFill>
              </a:rPr>
              <a:t>one</a:t>
            </a:r>
            <a:r>
              <a:rPr lang="en-US" dirty="0" smtClean="0">
                <a:solidFill>
                  <a:prstClr val="black"/>
                </a:solidFill>
              </a:rPr>
              <a:t> God’s Circle of Truth, Love &amp; Peace</a:t>
            </a:r>
          </a:p>
          <a:p>
            <a:pPr lvl="0" algn="ctr">
              <a:buNone/>
            </a:pPr>
            <a:r>
              <a:rPr lang="en-US" dirty="0" smtClean="0">
                <a:solidFill>
                  <a:prstClr val="black"/>
                </a:solidFill>
              </a:rPr>
              <a:t>Each Circles of Rosary has a supporting role </a:t>
            </a:r>
          </a:p>
          <a:p>
            <a:pPr lvl="0" algn="ctr">
              <a:buNone/>
            </a:pPr>
            <a:r>
              <a:rPr lang="en-US" dirty="0" smtClean="0">
                <a:solidFill>
                  <a:prstClr val="black"/>
                </a:solidFill>
              </a:rPr>
              <a:t>in raising a community/culture of faith and peace loving nature.</a:t>
            </a:r>
          </a:p>
          <a:p>
            <a:pPr algn="ctr">
              <a:buNone/>
            </a:pPr>
            <a:r>
              <a:rPr lang="en-US" dirty="0" smtClean="0">
                <a:solidFill>
                  <a:prstClr val="black"/>
                </a:solidFill>
              </a:rPr>
              <a:t>“Peace in the name of God”, St. John Paul II</a:t>
            </a:r>
            <a:r>
              <a:rPr lang="en-US" sz="4800" dirty="0" smtClean="0"/>
              <a:t> </a:t>
            </a:r>
          </a:p>
          <a:p>
            <a:pPr algn="ctr">
              <a:buNone/>
            </a:pPr>
            <a:r>
              <a:rPr lang="en-US" sz="1400" dirty="0" smtClean="0"/>
              <a:t>© The Circles of Rosary  905 896 2958  since 2007</a:t>
            </a:r>
            <a:endParaRPr lang="en-US" dirty="0" smtClean="0"/>
          </a:p>
          <a:p>
            <a:pPr lvl="0" algn="ctr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lvl="0" algn="ctr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lvl="0" algn="ctr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lvl="0" algn="ctr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71500" y="221488"/>
            <a:ext cx="10972800" cy="1143000"/>
          </a:xfrm>
        </p:spPr>
        <p:txBody>
          <a:bodyPr/>
          <a:lstStyle/>
          <a:p>
            <a:pPr algn="ctr"/>
            <a:r>
              <a:rPr lang="en-US" dirty="0" smtClean="0"/>
              <a:t>Welcome to The Circles of Rosary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6096000" y="1308100"/>
            <a:ext cx="5791200" cy="5308600"/>
          </a:xfrm>
          <a:prstGeom prst="ellipse">
            <a:avLst/>
          </a:prstGeom>
          <a:solidFill>
            <a:srgbClr val="58F13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803" y="39088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 Third Luminous Mystery</a:t>
            </a:r>
            <a:br>
              <a:rPr lang="en-US" sz="4000" dirty="0" smtClean="0"/>
            </a:br>
            <a:r>
              <a:rPr lang="en-US" sz="4000" dirty="0" smtClean="0"/>
              <a:t>	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300" y="1622424"/>
            <a:ext cx="6078415" cy="4943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b="1" dirty="0" smtClean="0"/>
              <a:t>Jesus Proclaims the Kingdom and calls for conversion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3200" dirty="0" smtClean="0"/>
              <a:t>Obtain for us, dearest Mother, from your Divine Son, the grace and power of the Holy Spirit </a:t>
            </a:r>
          </a:p>
          <a:p>
            <a:pPr marL="0" indent="0">
              <a:buNone/>
            </a:pPr>
            <a:r>
              <a:rPr lang="en-US" sz="3200" b="1" dirty="0" smtClean="0"/>
              <a:t>to belong to God’s kingdom </a:t>
            </a:r>
            <a:r>
              <a:rPr lang="en-US" sz="3200" dirty="0" smtClean="0"/>
              <a:t>through a change of heart.</a:t>
            </a:r>
            <a:r>
              <a:rPr lang="en-US" sz="3200" b="1" dirty="0" smtClean="0"/>
              <a:t> Help us proclaim it by living in Christ’s ways and </a:t>
            </a:r>
            <a:r>
              <a:rPr lang="en-US" sz="3200" dirty="0" smtClean="0"/>
              <a:t>become witnesses of Christ.</a:t>
            </a:r>
          </a:p>
          <a:p>
            <a:pPr marL="0" indent="0">
              <a:buNone/>
            </a:pPr>
            <a:r>
              <a:rPr lang="en-US" sz="3200" dirty="0" smtClean="0"/>
              <a:t>Intentions _____________________</a:t>
            </a:r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05476" y="1828800"/>
            <a:ext cx="3258936" cy="4345248"/>
          </a:xfrm>
          <a:prstGeom prst="rect">
            <a:avLst/>
          </a:prstGeom>
        </p:spPr>
      </p:pic>
      <p:pic>
        <p:nvPicPr>
          <p:cNvPr id="6" name="Picture 5" descr="rosar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40099" y="1128712"/>
            <a:ext cx="995364" cy="471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91898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6146800" y="1155700"/>
            <a:ext cx="5791200" cy="5308600"/>
          </a:xfrm>
          <a:prstGeom prst="ellipse">
            <a:avLst/>
          </a:prstGeom>
          <a:solidFill>
            <a:srgbClr val="58F13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" y="319199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 Fourth Luminous Mystery</a:t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00" y="1825624"/>
            <a:ext cx="5956300" cy="5032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 smtClean="0"/>
              <a:t>Jesus is Transfigured on</a:t>
            </a:r>
          </a:p>
          <a:p>
            <a:pPr marL="0" indent="0">
              <a:buNone/>
            </a:pPr>
            <a:r>
              <a:rPr lang="en-US" sz="3600" b="1" dirty="0" smtClean="0"/>
              <a:t>Mt. Tabor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3200" dirty="0" smtClean="0"/>
              <a:t>Obtain for us, dearest Mother, from your Divine Son, the grace and power of the Holy Spirit</a:t>
            </a:r>
          </a:p>
          <a:p>
            <a:pPr marL="0" indent="0">
              <a:buNone/>
            </a:pPr>
            <a:r>
              <a:rPr lang="en-US" sz="3600" b="1" dirty="0" smtClean="0"/>
              <a:t>to transform us into the likeness of Christ</a:t>
            </a:r>
            <a:r>
              <a:rPr lang="en-US" sz="3200" b="1" dirty="0" smtClean="0"/>
              <a:t>.</a:t>
            </a:r>
          </a:p>
          <a:p>
            <a:pPr marL="0" indent="0">
              <a:buNone/>
            </a:pPr>
            <a:r>
              <a:rPr lang="en-US" sz="3200" dirty="0" smtClean="0"/>
              <a:t>Intentions ___________________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63908" y="1896490"/>
            <a:ext cx="3959692" cy="3914386"/>
          </a:xfrm>
          <a:prstGeom prst="rect">
            <a:avLst/>
          </a:prstGeom>
        </p:spPr>
      </p:pic>
      <p:pic>
        <p:nvPicPr>
          <p:cNvPr id="6" name="Picture 5" descr="rosar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82899" y="1141412"/>
            <a:ext cx="995364" cy="471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997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6108700" y="1079500"/>
            <a:ext cx="5791200" cy="5308600"/>
          </a:xfrm>
          <a:prstGeom prst="ellipse">
            <a:avLst/>
          </a:prstGeom>
          <a:solidFill>
            <a:srgbClr val="58F13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319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 Fifth Luminous Mystery</a:t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1597024"/>
            <a:ext cx="5626100" cy="49815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b="1" dirty="0" smtClean="0"/>
              <a:t>Jesus institutes the Holy</a:t>
            </a:r>
            <a:r>
              <a:rPr lang="en-US" sz="3600" b="1" dirty="0"/>
              <a:t> </a:t>
            </a:r>
            <a:r>
              <a:rPr lang="en-US" sz="3600" b="1" dirty="0" smtClean="0"/>
              <a:t>Eucharist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3200" dirty="0" smtClean="0"/>
              <a:t>Obtain for us, dearest Mother from your Divine Son, the grace and power of the Holy Spirit </a:t>
            </a:r>
          </a:p>
          <a:p>
            <a:pPr marL="0" indent="0">
              <a:buNone/>
            </a:pPr>
            <a:r>
              <a:rPr lang="en-US" sz="3600" b="1" dirty="0" smtClean="0"/>
              <a:t>to appreciate Christ’s gifts and to put them to good use in serving God.</a:t>
            </a:r>
            <a:r>
              <a:rPr lang="en-US" sz="3600" dirty="0" smtClean="0"/>
              <a:t> </a:t>
            </a:r>
          </a:p>
          <a:p>
            <a:pPr marL="0" indent="0">
              <a:buNone/>
            </a:pPr>
            <a:r>
              <a:rPr lang="en-US" sz="3600" dirty="0" smtClean="0"/>
              <a:t>Intentions _________________</a:t>
            </a:r>
          </a:p>
          <a:p>
            <a:pPr marL="0" indent="0">
              <a:buNone/>
            </a:pPr>
            <a:endParaRPr lang="en-US" sz="3600" b="1" dirty="0" smtClean="0"/>
          </a:p>
          <a:p>
            <a:pPr marL="0" indent="0">
              <a:buNone/>
            </a:pPr>
            <a:endParaRPr lang="en-US" sz="36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57999" y="2006600"/>
            <a:ext cx="4355763" cy="3480341"/>
          </a:xfrm>
          <a:prstGeom prst="rect">
            <a:avLst/>
          </a:prstGeom>
        </p:spPr>
      </p:pic>
      <p:pic>
        <p:nvPicPr>
          <p:cNvPr id="6" name="Picture 5" descr="rosar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04255" y="1154112"/>
            <a:ext cx="861308" cy="407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86453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5372100" y="939800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500" y="238125"/>
            <a:ext cx="10515600" cy="1325563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Hail Holy Queen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1907100"/>
            <a:ext cx="10807700" cy="49509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Hail Holy Queen, Mother of Mercy, </a:t>
            </a:r>
          </a:p>
          <a:p>
            <a:pPr marL="0" indent="0">
              <a:buNone/>
            </a:pPr>
            <a:r>
              <a:rPr lang="en-US" dirty="0" smtClean="0"/>
              <a:t>Hail our life, our sweetness and our hope, </a:t>
            </a:r>
          </a:p>
          <a:p>
            <a:pPr marL="0" indent="0">
              <a:buNone/>
            </a:pPr>
            <a:r>
              <a:rPr lang="en-US" dirty="0" smtClean="0"/>
              <a:t>to thee do we cry, poor banished children of Eve; </a:t>
            </a:r>
          </a:p>
          <a:p>
            <a:pPr marL="0" indent="0">
              <a:buNone/>
            </a:pPr>
            <a:r>
              <a:rPr lang="en-US" dirty="0" smtClean="0"/>
              <a:t>to thee do we send up our sighs, mourning, and weeping in this valley of tears. </a:t>
            </a:r>
          </a:p>
          <a:p>
            <a:pPr marL="0" indent="0">
              <a:buNone/>
            </a:pPr>
            <a:r>
              <a:rPr lang="en-US" dirty="0" smtClean="0"/>
              <a:t>Turn then, most gracious Advocate, </a:t>
            </a:r>
            <a:r>
              <a:rPr lang="en-US" dirty="0" err="1" smtClean="0"/>
              <a:t>thine</a:t>
            </a:r>
            <a:r>
              <a:rPr lang="en-US" dirty="0" smtClean="0"/>
              <a:t> eyes of mercy toward us, </a:t>
            </a:r>
          </a:p>
          <a:p>
            <a:pPr marL="0" indent="0">
              <a:buNone/>
            </a:pPr>
            <a:r>
              <a:rPr lang="en-US" dirty="0" smtClean="0"/>
              <a:t>and after this our exile, </a:t>
            </a:r>
          </a:p>
          <a:p>
            <a:pPr marL="0" indent="0">
              <a:buNone/>
            </a:pPr>
            <a:r>
              <a:rPr lang="en-US" dirty="0" smtClean="0"/>
              <a:t>show unto us the blessed fruit of thy womb, Jesus. </a:t>
            </a:r>
          </a:p>
          <a:p>
            <a:pPr marL="0" indent="0">
              <a:buNone/>
            </a:pPr>
            <a:r>
              <a:rPr lang="en-US" dirty="0" smtClean="0"/>
              <a:t>O Clement, O loving, O sweet Virgin Mary</a:t>
            </a:r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dirty="0" smtClean="0"/>
              <a:t>Leader:          </a:t>
            </a:r>
            <a:r>
              <a:rPr lang="en-US" u="sng" dirty="0" smtClean="0"/>
              <a:t>Pray for us, O holy Mother of God</a:t>
            </a:r>
          </a:p>
          <a:p>
            <a:pPr marL="0" indent="0">
              <a:buNone/>
            </a:pPr>
            <a:r>
              <a:rPr lang="en-US" dirty="0" smtClean="0"/>
              <a:t>Response:    </a:t>
            </a:r>
            <a:r>
              <a:rPr lang="en-US" u="sng" dirty="0" smtClean="0"/>
              <a:t>That we may be made worthy of the promises of Christ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rosa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60999" y="1217612"/>
            <a:ext cx="941742" cy="44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55347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5384800" y="990600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Act of Consecration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206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b="1" dirty="0" smtClean="0"/>
              <a:t>O God, whose only begotten Son, </a:t>
            </a:r>
          </a:p>
          <a:p>
            <a:pPr marL="0" indent="0">
              <a:buNone/>
            </a:pPr>
            <a:r>
              <a:rPr lang="en-US" sz="3200" b="1" dirty="0" smtClean="0"/>
              <a:t>by His life, death, and resurrection, </a:t>
            </a:r>
          </a:p>
          <a:p>
            <a:pPr marL="0" indent="0">
              <a:buNone/>
            </a:pPr>
            <a:r>
              <a:rPr lang="en-US" sz="3200" b="1" dirty="0" smtClean="0"/>
              <a:t>has purchased for us the rewards of eternal salvation. </a:t>
            </a:r>
          </a:p>
          <a:p>
            <a:pPr marL="0" indent="0">
              <a:buNone/>
            </a:pPr>
            <a:r>
              <a:rPr lang="en-US" sz="3200" dirty="0" smtClean="0"/>
              <a:t>Grant we beseech Thee </a:t>
            </a:r>
          </a:p>
          <a:p>
            <a:pPr marL="0" indent="0">
              <a:buNone/>
            </a:pPr>
            <a:r>
              <a:rPr lang="en-US" sz="3200" dirty="0" smtClean="0"/>
              <a:t>that while meditating on these mysteries </a:t>
            </a:r>
          </a:p>
          <a:p>
            <a:pPr marL="0" indent="0">
              <a:buNone/>
            </a:pPr>
            <a:r>
              <a:rPr lang="en-US" sz="3200" dirty="0" smtClean="0"/>
              <a:t>of the most Holy Rosary of the Blessed Virgin Mary, </a:t>
            </a:r>
          </a:p>
          <a:p>
            <a:pPr marL="0" indent="0">
              <a:buNone/>
            </a:pPr>
            <a:r>
              <a:rPr lang="en-US" sz="3200" dirty="0" smtClean="0"/>
              <a:t>that we may both imitate what they contain, </a:t>
            </a:r>
          </a:p>
          <a:p>
            <a:pPr marL="0" indent="0">
              <a:buNone/>
            </a:pPr>
            <a:r>
              <a:rPr lang="en-US" sz="3200" dirty="0" smtClean="0"/>
              <a:t>and obtain what they promise, </a:t>
            </a:r>
          </a:p>
          <a:p>
            <a:pPr marL="0" indent="0">
              <a:buNone/>
            </a:pPr>
            <a:r>
              <a:rPr lang="en-US" sz="3200" dirty="0" smtClean="0"/>
              <a:t>through Christ our Lord.   Amen.</a:t>
            </a:r>
            <a:endParaRPr lang="en-US" sz="3200" dirty="0"/>
          </a:p>
        </p:txBody>
      </p:sp>
      <p:pic>
        <p:nvPicPr>
          <p:cNvPr id="4" name="Picture 3" descr="rosa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6154" y="1265989"/>
            <a:ext cx="920045" cy="435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65883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9537700" y="546100"/>
            <a:ext cx="1511300" cy="1409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39875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Circles of Rosary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/>
              <a:t>Closing Prayer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1327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sz="1600" dirty="0"/>
          </a:p>
          <a:p>
            <a:pPr marL="0" indent="0" algn="ctr">
              <a:buNone/>
            </a:pPr>
            <a:endParaRPr lang="en-US" sz="400" dirty="0" smtClean="0"/>
          </a:p>
          <a:p>
            <a:pPr marL="0" indent="0" algn="ctr">
              <a:buNone/>
            </a:pPr>
            <a:r>
              <a:rPr lang="en-US" sz="6000" b="1" dirty="0" smtClean="0"/>
              <a:t>Thank you, Lord, for blessing our home</a:t>
            </a:r>
          </a:p>
          <a:p>
            <a:pPr marL="0" indent="0" algn="ctr">
              <a:buNone/>
            </a:pPr>
            <a:r>
              <a:rPr lang="en-US" sz="6000" dirty="0" smtClean="0"/>
              <a:t>A place of safety, comfort and peace </a:t>
            </a:r>
          </a:p>
          <a:p>
            <a:pPr marL="0" indent="0" algn="ctr">
              <a:buNone/>
            </a:pPr>
            <a:r>
              <a:rPr lang="en-US" sz="6000" dirty="0" smtClean="0"/>
              <a:t>A family of unconditional love, forgiveness, mercy and acceptance.</a:t>
            </a:r>
          </a:p>
          <a:p>
            <a:pPr marL="0" indent="0" algn="ctr">
              <a:buNone/>
            </a:pPr>
            <a:endParaRPr lang="en-US" sz="1000" dirty="0" smtClean="0"/>
          </a:p>
          <a:p>
            <a:pPr marL="0" indent="0" algn="ctr">
              <a:buNone/>
            </a:pPr>
            <a:r>
              <a:rPr lang="en-US" sz="6000" b="1" dirty="0" smtClean="0"/>
              <a:t>Help our family to be peacemakers </a:t>
            </a:r>
          </a:p>
          <a:p>
            <a:pPr marL="0" indent="0" algn="ctr">
              <a:buNone/>
            </a:pPr>
            <a:r>
              <a:rPr lang="en-US" sz="6000" dirty="0" smtClean="0"/>
              <a:t>like Mary, Jesus, St. John Paul II and Mother Theresa. </a:t>
            </a:r>
          </a:p>
          <a:p>
            <a:pPr marL="0" indent="0" algn="ctr">
              <a:buNone/>
            </a:pPr>
            <a:r>
              <a:rPr lang="en-US" sz="6000" dirty="0" smtClean="0"/>
              <a:t>Make us remember </a:t>
            </a:r>
          </a:p>
          <a:p>
            <a:pPr marL="0" indent="0" algn="ctr">
              <a:buNone/>
            </a:pPr>
            <a:r>
              <a:rPr lang="en-US" sz="6000" dirty="0" smtClean="0"/>
              <a:t>that peace and love around the world starts with you and me. </a:t>
            </a:r>
          </a:p>
          <a:p>
            <a:pPr marL="0" indent="0" algn="ctr">
              <a:buNone/>
            </a:pPr>
            <a:r>
              <a:rPr lang="en-US" sz="12000" dirty="0" smtClean="0"/>
              <a:t> </a:t>
            </a:r>
            <a:r>
              <a:rPr lang="en-US" sz="6000" dirty="0" smtClean="0"/>
              <a:t>Amen</a:t>
            </a:r>
          </a:p>
        </p:txBody>
      </p:sp>
      <p:pic>
        <p:nvPicPr>
          <p:cNvPr id="4" name="Picture 3" descr="rosa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55009" y="939800"/>
            <a:ext cx="1206501" cy="5715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409700" y="1130300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</a:rPr>
              <a:t>Church</a:t>
            </a:r>
            <a:endParaRPr lang="en-US" sz="1600" b="1" dirty="0"/>
          </a:p>
        </p:txBody>
      </p:sp>
      <p:sp>
        <p:nvSpPr>
          <p:cNvPr id="6" name="Oval 5"/>
          <p:cNvSpPr/>
          <p:nvPr/>
        </p:nvSpPr>
        <p:spPr>
          <a:xfrm>
            <a:off x="1676400" y="381000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Family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787400" y="495300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School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9521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5145677" y="435066"/>
            <a:ext cx="1206500" cy="1104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100" y="317500"/>
            <a:ext cx="5549900" cy="6337300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en-US" sz="2000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sz="12800" b="1" dirty="0" smtClean="0"/>
          </a:p>
          <a:p>
            <a:pPr marL="0" indent="0" algn="just">
              <a:buNone/>
            </a:pPr>
            <a:endParaRPr lang="en-US" sz="4800" b="1" dirty="0" smtClean="0"/>
          </a:p>
          <a:p>
            <a:pPr marL="0" indent="0" algn="just">
              <a:buNone/>
            </a:pPr>
            <a:r>
              <a:rPr lang="en-US" sz="12800" b="1" dirty="0" smtClean="0"/>
              <a:t>Let there be peace on earth </a:t>
            </a:r>
          </a:p>
          <a:p>
            <a:pPr marL="0" indent="0" algn="just">
              <a:buNone/>
            </a:pPr>
            <a:r>
              <a:rPr lang="en-US" sz="12800" dirty="0" smtClean="0"/>
              <a:t>and let it begin with me</a:t>
            </a:r>
          </a:p>
          <a:p>
            <a:pPr marL="0" indent="0" algn="just">
              <a:buNone/>
            </a:pPr>
            <a:endParaRPr lang="en-US" sz="11200" dirty="0" smtClean="0"/>
          </a:p>
          <a:p>
            <a:pPr marL="0" indent="0" algn="just">
              <a:buNone/>
            </a:pPr>
            <a:r>
              <a:rPr lang="en-US" sz="12800" dirty="0" smtClean="0"/>
              <a:t>Let there be peace on earth, </a:t>
            </a:r>
          </a:p>
          <a:p>
            <a:pPr marL="0" indent="0" algn="just">
              <a:buNone/>
            </a:pPr>
            <a:r>
              <a:rPr lang="en-US" sz="12800" dirty="0" smtClean="0"/>
              <a:t>the peace that was meant to be</a:t>
            </a:r>
          </a:p>
          <a:p>
            <a:pPr marL="0" indent="0">
              <a:buNone/>
            </a:pPr>
            <a:r>
              <a:rPr lang="en-US" sz="8600" dirty="0" smtClean="0"/>
              <a:t>       </a:t>
            </a:r>
          </a:p>
          <a:p>
            <a:pPr marL="0" indent="0">
              <a:buNone/>
            </a:pPr>
            <a:r>
              <a:rPr lang="en-US" sz="12800" dirty="0" smtClean="0"/>
              <a:t>With God as our Father, </a:t>
            </a:r>
          </a:p>
          <a:p>
            <a:pPr marL="0" indent="0">
              <a:buNone/>
            </a:pPr>
            <a:r>
              <a:rPr lang="en-US" sz="12800" dirty="0" smtClean="0"/>
              <a:t>     children all are we</a:t>
            </a:r>
          </a:p>
          <a:p>
            <a:pPr marL="0" indent="0">
              <a:buNone/>
            </a:pPr>
            <a:r>
              <a:rPr lang="en-US" sz="8000" dirty="0" smtClean="0"/>
              <a:t> </a:t>
            </a:r>
            <a:r>
              <a:rPr lang="en-US" sz="12800" dirty="0" smtClean="0"/>
              <a:t>Let us walk with each other </a:t>
            </a:r>
          </a:p>
          <a:p>
            <a:pPr marL="0" indent="0">
              <a:buNone/>
            </a:pPr>
            <a:r>
              <a:rPr lang="en-US" sz="12800" dirty="0" smtClean="0"/>
              <a:t>     in perfect harmony</a:t>
            </a:r>
            <a:endParaRPr lang="en-US" sz="3000" b="1" dirty="0" smtClean="0"/>
          </a:p>
          <a:p>
            <a:pPr marL="0" indent="0" algn="just">
              <a:buNone/>
            </a:pPr>
            <a:endParaRPr lang="en-US" sz="3000" b="1" dirty="0" smtClean="0"/>
          </a:p>
          <a:p>
            <a:pPr marL="0" indent="0" algn="just">
              <a:buNone/>
            </a:pPr>
            <a:endParaRPr lang="en-US" sz="3000" b="1" dirty="0" smtClean="0"/>
          </a:p>
        </p:txBody>
      </p:sp>
      <p:pic>
        <p:nvPicPr>
          <p:cNvPr id="4" name="Picture 3" descr="rosa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53283" y="700677"/>
            <a:ext cx="1018823" cy="48260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515100" y="288192"/>
            <a:ext cx="5448300" cy="60999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Let peace begin with me,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let this be the moment now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With every step I take,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Let this be my solemn vow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To take each moment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and live each moment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in peace eternally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Let there be peace on earth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let it begin with me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Jill Jackson &amp;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Miller-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C:\Users\acer\AppData\Local\Microsoft\Windows\Temporary Internet Files\Content.IE5\IW0IWL3B\Musical+notes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9201" y="780345"/>
            <a:ext cx="1028971" cy="4366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50687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Print and fill in the slip below, your intentions will be included in the Prayer of the Faithful (collective), the community prays with you.</a:t>
            </a:r>
            <a:endParaRPr lang="en-US" sz="3600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600" y="1935480"/>
            <a:ext cx="10972800" cy="4706620"/>
          </a:xfrm>
        </p:spPr>
        <p:txBody>
          <a:bodyPr>
            <a:normAutofit fontScale="62500" lnSpcReduction="20000"/>
          </a:bodyPr>
          <a:lstStyle/>
          <a:p>
            <a:r>
              <a:rPr lang="en-CA" b="1" dirty="0" smtClean="0"/>
              <a:t>The Circles of Rosary</a:t>
            </a:r>
            <a:endParaRPr lang="en-US" dirty="0" smtClean="0"/>
          </a:p>
          <a:p>
            <a:r>
              <a:rPr lang="en-CA" b="1" dirty="0" smtClean="0"/>
              <a:t>Family Circle Petition/Intention Slips   </a:t>
            </a:r>
            <a:endParaRPr lang="en-US" dirty="0" smtClean="0"/>
          </a:p>
          <a:p>
            <a:r>
              <a:rPr lang="en-CA" b="1" dirty="0" smtClean="0"/>
              <a:t> </a:t>
            </a:r>
            <a:endParaRPr lang="en-US" dirty="0" smtClean="0"/>
          </a:p>
          <a:p>
            <a:r>
              <a:rPr lang="en-CA" b="1" dirty="0" smtClean="0"/>
              <a:t>We pray for ________________________________________________________________</a:t>
            </a:r>
            <a:endParaRPr lang="en-US" dirty="0" smtClean="0"/>
          </a:p>
          <a:p>
            <a:r>
              <a:rPr lang="en-CA" b="1" dirty="0" smtClean="0"/>
              <a:t> </a:t>
            </a:r>
            <a:endParaRPr lang="en-US" dirty="0" smtClean="0"/>
          </a:p>
          <a:p>
            <a:r>
              <a:rPr lang="en-CA" b="1" dirty="0" smtClean="0"/>
              <a:t>___________________________________________________________________________</a:t>
            </a:r>
            <a:endParaRPr lang="en-US" dirty="0" smtClean="0"/>
          </a:p>
          <a:p>
            <a:r>
              <a:rPr lang="en-CA" dirty="0" smtClean="0"/>
              <a:t> </a:t>
            </a:r>
            <a:endParaRPr lang="en-US" dirty="0" smtClean="0"/>
          </a:p>
          <a:p>
            <a:r>
              <a:rPr lang="en-CA" dirty="0" smtClean="0"/>
              <a:t>We thank God for ___________________________________________________________</a:t>
            </a:r>
            <a:endParaRPr lang="en-US" dirty="0" smtClean="0"/>
          </a:p>
          <a:p>
            <a:r>
              <a:rPr lang="en-CA" dirty="0" smtClean="0"/>
              <a:t> </a:t>
            </a:r>
            <a:endParaRPr lang="en-US" dirty="0" smtClean="0"/>
          </a:p>
          <a:p>
            <a:r>
              <a:rPr lang="en-CA" dirty="0" smtClean="0"/>
              <a:t>   ___________________________________________________________________________</a:t>
            </a:r>
            <a:endParaRPr lang="en-US" dirty="0" smtClean="0"/>
          </a:p>
          <a:p>
            <a:r>
              <a:rPr lang="en-CA" dirty="0" smtClean="0"/>
              <a:t> </a:t>
            </a:r>
            <a:endParaRPr lang="en-US" dirty="0" smtClean="0"/>
          </a:p>
          <a:p>
            <a:r>
              <a:rPr lang="en-CA" b="1" dirty="0" smtClean="0"/>
              <a:t>Sts. Peter &amp; </a:t>
            </a:r>
            <a:r>
              <a:rPr lang="en-CA" b="1" dirty="0" smtClean="0"/>
              <a:t>Paul </a:t>
            </a:r>
          </a:p>
          <a:p>
            <a:r>
              <a:rPr lang="en-CA" b="1" dirty="0" err="1" smtClean="0"/>
              <a:t>Cristo</a:t>
            </a:r>
            <a:r>
              <a:rPr lang="en-CA" b="1" dirty="0" smtClean="0"/>
              <a:t> </a:t>
            </a:r>
            <a:r>
              <a:rPr lang="en-CA" b="1" dirty="0" err="1" smtClean="0"/>
              <a:t>Rei</a:t>
            </a:r>
            <a:r>
              <a:rPr lang="en-CA" b="1" dirty="0" smtClean="0"/>
              <a:t> </a:t>
            </a:r>
          </a:p>
          <a:p>
            <a:r>
              <a:rPr lang="en-CA" b="1" dirty="0" smtClean="0"/>
              <a:t>St Dominic </a:t>
            </a:r>
          </a:p>
          <a:p>
            <a:r>
              <a:rPr lang="en-CA" b="1" dirty="0" smtClean="0"/>
              <a:t>church </a:t>
            </a:r>
            <a:r>
              <a:rPr lang="en-CA" b="1" dirty="0" smtClean="0"/>
              <a:t>welcomes your family and prays with you at church on Saturday/Sunday masses.</a:t>
            </a:r>
            <a:r>
              <a:rPr lang="en-CA" dirty="0" smtClean="0"/>
              <a:t>  Please drop your family written intention slip in a round box marked “Family circle intention box”.  The box is located at the foyer of the church.   (you </a:t>
            </a:r>
            <a:r>
              <a:rPr lang="en-CA" dirty="0" smtClean="0"/>
              <a:t>may sign </a:t>
            </a:r>
            <a:r>
              <a:rPr lang="en-CA" dirty="0" smtClean="0"/>
              <a:t>or not sign your name).   </a:t>
            </a:r>
            <a:endParaRPr lang="en-CA" dirty="0" smtClean="0"/>
          </a:p>
          <a:p>
            <a:r>
              <a:rPr lang="en-CA" dirty="0" smtClean="0"/>
              <a:t>Name </a:t>
            </a:r>
            <a:r>
              <a:rPr lang="en-CA" dirty="0" smtClean="0"/>
              <a:t>of Participating </a:t>
            </a:r>
            <a:r>
              <a:rPr lang="en-CA" b="1" dirty="0" smtClean="0"/>
              <a:t>Schoo</a:t>
            </a:r>
            <a:r>
              <a:rPr lang="en-CA" dirty="0" smtClean="0"/>
              <a:t>l Circle </a:t>
            </a:r>
            <a:r>
              <a:rPr lang="en-CA" dirty="0" smtClean="0"/>
              <a:t>_______________________ connecting with Family Circle, in turn connecting with the Church Circle.  We are together at the church as One God Circle of Love, Peace &amp; Joy.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9702800" y="368300"/>
            <a:ext cx="1282700" cy="1282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9800" y="342900"/>
            <a:ext cx="10502900" cy="1373359"/>
          </a:xfrm>
          <a:effectLst>
            <a:softEdge rad="0"/>
          </a:effectLst>
        </p:spPr>
        <p:txBody>
          <a:bodyPr>
            <a:normAutofit/>
          </a:bodyPr>
          <a:lstStyle/>
          <a:p>
            <a:pPr algn="ctr"/>
            <a:r>
              <a:rPr lang="en-US" sz="4400" b="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The Circles of Rosary   </a:t>
            </a:r>
            <a:r>
              <a:rPr lang="en-US" sz="5400" b="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/>
            </a:r>
            <a:br>
              <a:rPr lang="en-US" sz="5400" b="0" dirty="0" smtClean="0">
                <a:solidFill>
                  <a:schemeClr val="accent1">
                    <a:lumMod val="50000"/>
                  </a:schemeClr>
                </a:solidFill>
                <a:effectLst/>
              </a:rPr>
            </a:br>
            <a:r>
              <a:rPr lang="en-US" sz="4400" b="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 </a:t>
            </a:r>
            <a:r>
              <a:rPr lang="en-US" sz="2800" b="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Opening Prayer</a:t>
            </a:r>
            <a:endParaRPr lang="en-US" sz="3600" b="0" dirty="0"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0700" y="2222501"/>
            <a:ext cx="11023600" cy="4635500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n-US" sz="36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In the name of the Father, of the Son, and of the Holy Spirit.</a:t>
            </a:r>
          </a:p>
          <a:p>
            <a:pPr algn="ctr"/>
            <a:endParaRPr lang="en-US" sz="12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en-US" sz="36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Enlighten us in caring and in loving our family</a:t>
            </a:r>
          </a:p>
          <a:p>
            <a:pPr algn="ctr"/>
            <a:r>
              <a:rPr lang="en-US" sz="36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Help us to care, respect and love our siblings, </a:t>
            </a:r>
          </a:p>
          <a:p>
            <a:pPr algn="ctr"/>
            <a:r>
              <a:rPr lang="en-US" sz="36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Mom, Dad and elders.</a:t>
            </a:r>
          </a:p>
          <a:p>
            <a:pPr algn="ctr"/>
            <a:r>
              <a:rPr lang="en-US" sz="36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Show us how to give without expecting a return or </a:t>
            </a:r>
            <a:r>
              <a:rPr lang="en-US" sz="3600" b="1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favour</a:t>
            </a:r>
            <a:endParaRPr lang="en-US" sz="3600" b="1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Enlighten us how to value our family</a:t>
            </a:r>
          </a:p>
          <a:p>
            <a:pPr algn="ctr"/>
            <a:r>
              <a:rPr lang="en-US" sz="36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With honesty, respect and peace at all times </a:t>
            </a:r>
          </a:p>
          <a:p>
            <a:pPr algn="ctr"/>
            <a:r>
              <a:rPr lang="en-US" sz="36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Amen</a:t>
            </a:r>
          </a:p>
          <a:p>
            <a:pPr algn="ctr"/>
            <a:r>
              <a:rPr lang="en-US" sz="17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© The Circles of Rosary  905 896 2958 </a:t>
            </a:r>
          </a:p>
          <a:p>
            <a:endParaRPr lang="en-US" sz="3600" dirty="0" smtClean="0"/>
          </a:p>
          <a:p>
            <a:endParaRPr lang="en-US" sz="2800" dirty="0"/>
          </a:p>
        </p:txBody>
      </p:sp>
      <p:pic>
        <p:nvPicPr>
          <p:cNvPr id="4" name="Picture 3" descr="rosa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38268" y="749300"/>
            <a:ext cx="1068916" cy="5715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511300" y="241300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Family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270000" y="1028700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Church</a:t>
            </a:r>
            <a:endParaRPr lang="en-US" sz="1400" b="1" dirty="0"/>
          </a:p>
        </p:txBody>
      </p:sp>
      <p:sp>
        <p:nvSpPr>
          <p:cNvPr id="7" name="Oval 6"/>
          <p:cNvSpPr/>
          <p:nvPr/>
        </p:nvSpPr>
        <p:spPr>
          <a:xfrm>
            <a:off x="647700" y="419100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School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8698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2324100" y="800100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500" y="215900"/>
            <a:ext cx="55499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Apostles’ Creed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8300" y="1347763"/>
            <a:ext cx="5257800" cy="5281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He ascended into heaven and is seated at the right hand of God the Father Almighty.</a:t>
            </a:r>
          </a:p>
          <a:p>
            <a:pPr marL="0" indent="0" algn="just">
              <a:buNone/>
            </a:pPr>
            <a:r>
              <a:rPr lang="en-US" dirty="0" smtClean="0"/>
              <a:t>From there, He will come again to judge the living and the dead.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I believe in the Holy Spirit, the holy Catholic Church, the communion of saints, the forgiveness of sins, the resurrection of the body, and life everlasting.</a:t>
            </a:r>
          </a:p>
          <a:p>
            <a:pPr marL="0" indent="0" algn="ctr">
              <a:buNone/>
            </a:pPr>
            <a:r>
              <a:rPr lang="en-US" dirty="0" smtClean="0"/>
              <a:t>Amen.</a:t>
            </a:r>
          </a:p>
        </p:txBody>
      </p:sp>
      <p:pic>
        <p:nvPicPr>
          <p:cNvPr id="4" name="Picture 3" descr="rosa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20937" y="1090612"/>
            <a:ext cx="931863" cy="441409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1792263"/>
            <a:ext cx="5727700" cy="5065737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believe in God, The Father Almighty, creator of heaven and earth,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in Jesus Christ, his only Son,     our Lord,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Who was conceived by the Holy Spirit,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born of the Virgin Mary,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Suffered under Pontius Pilate,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was crucified, died, and was buried.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 descended into hell;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the third day,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 rose again from the dead;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294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5486400" y="990600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Our Father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100" y="2045603"/>
            <a:ext cx="10833100" cy="48123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Our Father, who art in Heaven, </a:t>
            </a:r>
          </a:p>
          <a:p>
            <a:pPr marL="0" indent="0" algn="ctr">
              <a:buNone/>
            </a:pPr>
            <a:r>
              <a:rPr lang="en-US" dirty="0" smtClean="0"/>
              <a:t>Hallowed be thy name.</a:t>
            </a:r>
          </a:p>
          <a:p>
            <a:pPr marL="0" indent="0" algn="ctr">
              <a:buNone/>
            </a:pPr>
            <a:r>
              <a:rPr lang="en-US" dirty="0" smtClean="0"/>
              <a:t>Thy kingdom come, thy will be done, </a:t>
            </a:r>
          </a:p>
          <a:p>
            <a:pPr marL="0" indent="0" algn="ctr">
              <a:buNone/>
            </a:pPr>
            <a:r>
              <a:rPr lang="en-US" dirty="0" smtClean="0"/>
              <a:t>on earth as it is in Heaven.</a:t>
            </a:r>
          </a:p>
          <a:p>
            <a:pPr marL="0" indent="0" algn="ctr">
              <a:buNone/>
            </a:pPr>
            <a:r>
              <a:rPr lang="en-US" dirty="0" smtClean="0"/>
              <a:t>Give us this day our daily bread, </a:t>
            </a:r>
          </a:p>
          <a:p>
            <a:pPr marL="0" indent="0" algn="ctr">
              <a:buNone/>
            </a:pPr>
            <a:r>
              <a:rPr lang="en-US" dirty="0" smtClean="0"/>
              <a:t>and forgive us our trespasses,</a:t>
            </a:r>
          </a:p>
          <a:p>
            <a:pPr marL="0" indent="0" algn="ctr">
              <a:buNone/>
            </a:pPr>
            <a:r>
              <a:rPr lang="en-US" dirty="0" smtClean="0"/>
              <a:t>As we forgive those who trespass against us</a:t>
            </a:r>
          </a:p>
          <a:p>
            <a:pPr marL="0" indent="0" algn="ctr">
              <a:buNone/>
            </a:pPr>
            <a:r>
              <a:rPr lang="en-US" dirty="0" smtClean="0"/>
              <a:t>And lead us not into temptation</a:t>
            </a:r>
          </a:p>
          <a:p>
            <a:pPr marL="0" indent="0" algn="ctr">
              <a:buNone/>
            </a:pPr>
            <a:r>
              <a:rPr lang="en-US" dirty="0" smtClean="0"/>
              <a:t>But deliver us from evil.</a:t>
            </a:r>
          </a:p>
          <a:p>
            <a:pPr marL="0" indent="0" algn="ctr">
              <a:buNone/>
            </a:pPr>
            <a:r>
              <a:rPr lang="en-US" dirty="0" smtClean="0"/>
              <a:t>Amen.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 descr="rosa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57837" y="1270000"/>
            <a:ext cx="965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25467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2578100" y="1041400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6" name="Oval 5"/>
          <p:cNvSpPr/>
          <p:nvPr/>
        </p:nvSpPr>
        <p:spPr>
          <a:xfrm>
            <a:off x="6197600" y="927100"/>
            <a:ext cx="5791200" cy="530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400" y="276225"/>
            <a:ext cx="5981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Hail Mary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81224"/>
            <a:ext cx="5918200" cy="4498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Hail Mary, full of grace!</a:t>
            </a:r>
          </a:p>
          <a:p>
            <a:pPr marL="0" indent="0" algn="ctr">
              <a:buNone/>
            </a:pPr>
            <a:r>
              <a:rPr lang="en-US" dirty="0" smtClean="0"/>
              <a:t>The Lord is with thee.</a:t>
            </a:r>
          </a:p>
          <a:p>
            <a:pPr marL="0" indent="0" algn="ctr">
              <a:buNone/>
            </a:pPr>
            <a:r>
              <a:rPr lang="en-US" dirty="0" smtClean="0"/>
              <a:t>Blessed are thou amongst women, </a:t>
            </a:r>
          </a:p>
          <a:p>
            <a:pPr marL="0" indent="0" algn="ctr">
              <a:buNone/>
            </a:pPr>
            <a:r>
              <a:rPr lang="en-US" dirty="0" smtClean="0"/>
              <a:t>And blessed is the fruit of thy womb, Jesus.</a:t>
            </a:r>
          </a:p>
          <a:p>
            <a:pPr marL="0" indent="0" algn="ctr">
              <a:buNone/>
            </a:pPr>
            <a:r>
              <a:rPr lang="en-US" dirty="0" smtClean="0"/>
              <a:t>Holy Mary, Mother of God, </a:t>
            </a:r>
          </a:p>
          <a:p>
            <a:pPr marL="0" indent="0" algn="ctr">
              <a:buNone/>
            </a:pPr>
            <a:r>
              <a:rPr lang="en-US" dirty="0" smtClean="0"/>
              <a:t>Pray for us sinners</a:t>
            </a:r>
          </a:p>
          <a:p>
            <a:pPr marL="0" indent="0" algn="ctr">
              <a:buNone/>
            </a:pPr>
            <a:r>
              <a:rPr lang="en-US" dirty="0" smtClean="0"/>
              <a:t>Now and until the hour of death.</a:t>
            </a:r>
          </a:p>
          <a:p>
            <a:pPr marL="0" indent="0" algn="ctr">
              <a:buNone/>
            </a:pPr>
            <a:r>
              <a:rPr lang="en-US" dirty="0" smtClean="0"/>
              <a:t>Amen.</a:t>
            </a:r>
            <a:endParaRPr lang="en-US" dirty="0"/>
          </a:p>
        </p:txBody>
      </p:sp>
      <p:pic>
        <p:nvPicPr>
          <p:cNvPr id="4" name="Picture 3" descr="rosa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62237" y="1306512"/>
            <a:ext cx="941741" cy="446088"/>
          </a:xfrm>
          <a:prstGeom prst="rect">
            <a:avLst/>
          </a:prstGeom>
        </p:spPr>
      </p:pic>
      <p:pic>
        <p:nvPicPr>
          <p:cNvPr id="5" name="Picture 4" descr="1438426608068 crown roses Mar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29500" y="1388532"/>
            <a:ext cx="3225800" cy="430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12088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5448300" y="1003300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Glory Be</a:t>
            </a:r>
            <a:br>
              <a:rPr lang="en-US" dirty="0" smtClean="0"/>
            </a:b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300" dirty="0" smtClean="0"/>
              <a:t>Glory be to the Father, </a:t>
            </a:r>
          </a:p>
          <a:p>
            <a:pPr marL="0" indent="0" algn="ctr">
              <a:buNone/>
            </a:pPr>
            <a:r>
              <a:rPr lang="en-US" sz="4300" dirty="0" smtClean="0"/>
              <a:t>And to the Son, </a:t>
            </a:r>
          </a:p>
          <a:p>
            <a:pPr marL="0" indent="0" algn="ctr">
              <a:buNone/>
            </a:pPr>
            <a:r>
              <a:rPr lang="en-US" sz="4300" dirty="0" smtClean="0"/>
              <a:t>And to the Holy Spirit</a:t>
            </a:r>
          </a:p>
          <a:p>
            <a:pPr marL="0" indent="0" algn="ctr">
              <a:buNone/>
            </a:pPr>
            <a:endParaRPr lang="en-US" sz="2600" dirty="0" smtClean="0"/>
          </a:p>
          <a:p>
            <a:pPr marL="0" indent="0" algn="ctr">
              <a:buNone/>
            </a:pPr>
            <a:r>
              <a:rPr lang="en-US" sz="4300" dirty="0" smtClean="0"/>
              <a:t>As it was in the beginning, </a:t>
            </a:r>
          </a:p>
          <a:p>
            <a:pPr marL="0" indent="0" algn="ctr">
              <a:buNone/>
            </a:pPr>
            <a:r>
              <a:rPr lang="en-US" sz="4300" dirty="0" smtClean="0"/>
              <a:t>Is now, and ever shall be</a:t>
            </a:r>
          </a:p>
          <a:p>
            <a:pPr marL="0" indent="0" algn="ctr">
              <a:buNone/>
            </a:pPr>
            <a:r>
              <a:rPr lang="en-US" sz="4300" dirty="0" smtClean="0"/>
              <a:t>World without end.</a:t>
            </a:r>
          </a:p>
          <a:p>
            <a:pPr marL="0" indent="0" algn="ctr">
              <a:buNone/>
            </a:pPr>
            <a:r>
              <a:rPr lang="en-US" sz="3500" dirty="0" smtClean="0"/>
              <a:t>Amen.</a:t>
            </a:r>
          </a:p>
          <a:p>
            <a:pPr marL="0" indent="0" algn="ctr">
              <a:buNone/>
            </a:pPr>
            <a:endParaRPr lang="en-US" dirty="0" smtClean="0"/>
          </a:p>
        </p:txBody>
      </p:sp>
      <p:pic>
        <p:nvPicPr>
          <p:cNvPr id="4" name="Picture 3" descr="rosa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49899" y="1281112"/>
            <a:ext cx="995364" cy="471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93064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5245100" y="1231900"/>
            <a:ext cx="1397000" cy="1282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40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Fatima Prayer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16200"/>
            <a:ext cx="10515600" cy="356076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000" dirty="0" smtClean="0"/>
              <a:t>O my Jesus, </a:t>
            </a:r>
          </a:p>
          <a:p>
            <a:pPr marL="0" indent="0" algn="ctr">
              <a:buNone/>
            </a:pPr>
            <a:r>
              <a:rPr lang="en-US" sz="4000" dirty="0" smtClean="0"/>
              <a:t>Forgive us our sins,</a:t>
            </a:r>
          </a:p>
          <a:p>
            <a:pPr marL="0" indent="0" algn="ctr">
              <a:buNone/>
            </a:pPr>
            <a:r>
              <a:rPr lang="en-US" sz="4000" dirty="0" smtClean="0"/>
              <a:t>Save us from the fires of hell,</a:t>
            </a:r>
          </a:p>
          <a:p>
            <a:pPr marL="0" indent="0" algn="ctr">
              <a:buNone/>
            </a:pPr>
            <a:r>
              <a:rPr lang="en-US" sz="4000" dirty="0" smtClean="0"/>
              <a:t>Lead all souls to Heaven,</a:t>
            </a:r>
          </a:p>
          <a:p>
            <a:pPr marL="0" indent="0" algn="ctr">
              <a:buNone/>
            </a:pPr>
            <a:r>
              <a:rPr lang="en-US" sz="4000" dirty="0" smtClean="0"/>
              <a:t>Especially those who need  most of thy mercy.</a:t>
            </a:r>
          </a:p>
          <a:p>
            <a:pPr marL="0" indent="0" algn="ctr">
              <a:buNone/>
            </a:pPr>
            <a:endParaRPr lang="en-US" sz="3200" dirty="0"/>
          </a:p>
        </p:txBody>
      </p:sp>
      <p:pic>
        <p:nvPicPr>
          <p:cNvPr id="4" name="Picture 3" descr="rosa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14433" y="1587500"/>
            <a:ext cx="1072444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89912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6146800" y="1231900"/>
            <a:ext cx="5791200" cy="5308600"/>
          </a:xfrm>
          <a:prstGeom prst="ellipse">
            <a:avLst/>
          </a:prstGeom>
          <a:solidFill>
            <a:srgbClr val="58F13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897" y="300909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 First Luminous Mystery</a:t>
            </a:r>
            <a:br>
              <a:rPr lang="en-US" sz="4000" dirty="0" smtClean="0"/>
            </a:br>
            <a:r>
              <a:rPr lang="en-US" sz="4000" dirty="0" smtClean="0"/>
              <a:t>         </a:t>
            </a:r>
            <a:r>
              <a:rPr lang="en-US" sz="4000" dirty="0" smtClean="0"/>
              <a:t>             </a:t>
            </a:r>
            <a:r>
              <a:rPr lang="en-US" sz="2800" dirty="0" smtClean="0"/>
              <a:t>Thursdays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1558924"/>
            <a:ext cx="5717540" cy="50450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 smtClean="0"/>
              <a:t>Jesus is Baptized by John in the River Jordan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3200" dirty="0" smtClean="0"/>
              <a:t>Obtain for us, dearest Mother, from your Divine Son, the grace and power of the Holy Spirit </a:t>
            </a:r>
          </a:p>
          <a:p>
            <a:pPr marL="0" indent="0">
              <a:buNone/>
            </a:pPr>
            <a:r>
              <a:rPr lang="en-US" sz="3200" b="1" dirty="0" smtClean="0"/>
              <a:t>to be the light of the world and </a:t>
            </a:r>
            <a:r>
              <a:rPr lang="en-US" sz="3200" dirty="0" smtClean="0"/>
              <a:t>salt of the earth </a:t>
            </a:r>
            <a:r>
              <a:rPr lang="en-US" sz="3200" b="1" dirty="0" smtClean="0"/>
              <a:t>as </a:t>
            </a:r>
            <a:r>
              <a:rPr lang="en-US" sz="3200" b="1" dirty="0"/>
              <a:t>J</a:t>
            </a:r>
            <a:r>
              <a:rPr lang="en-US" sz="3200" b="1" dirty="0" smtClean="0"/>
              <a:t>esus wants us to be.</a:t>
            </a:r>
          </a:p>
          <a:p>
            <a:pPr marL="0" indent="0">
              <a:buNone/>
            </a:pPr>
            <a:r>
              <a:rPr lang="en-US" sz="3200" dirty="0" smtClean="0"/>
              <a:t>Intentions _________________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08712" y="1803401"/>
            <a:ext cx="3498988" cy="4178727"/>
          </a:xfrm>
          <a:prstGeom prst="rect">
            <a:avLst/>
          </a:prstGeom>
        </p:spPr>
      </p:pic>
      <p:pic>
        <p:nvPicPr>
          <p:cNvPr id="6" name="Picture 5" descr="rosar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70377" y="1065212"/>
            <a:ext cx="807686" cy="382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18723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6146800" y="914400"/>
            <a:ext cx="5791200" cy="5308600"/>
          </a:xfrm>
          <a:prstGeom prst="ellipse">
            <a:avLst/>
          </a:prstGeom>
          <a:solidFill>
            <a:srgbClr val="58F13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358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 Second Luminous Mystery</a:t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74824"/>
            <a:ext cx="5994400" cy="48545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b="1" dirty="0" smtClean="0"/>
              <a:t>Jesus works his first miracle at the Wedding at Cana</a:t>
            </a:r>
          </a:p>
          <a:p>
            <a:pPr marL="0" indent="0">
              <a:buNone/>
            </a:pPr>
            <a:r>
              <a:rPr lang="en-US" sz="3200" dirty="0" smtClean="0"/>
              <a:t>Obtain for us, dearest Mother, from your Divine Son, the grace and power of the Holy Spirit </a:t>
            </a:r>
          </a:p>
          <a:p>
            <a:pPr marL="0" indent="0">
              <a:buNone/>
            </a:pPr>
            <a:r>
              <a:rPr lang="en-US" sz="3200" b="1" dirty="0" smtClean="0"/>
              <a:t>to do whatever Jesus tells us and to go about doing good as Jesus did.</a:t>
            </a:r>
          </a:p>
          <a:p>
            <a:pPr marL="0" indent="0">
              <a:buNone/>
            </a:pPr>
            <a:r>
              <a:rPr lang="en-US" sz="3200" dirty="0" smtClean="0"/>
              <a:t>Intentions ___________________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28248" y="1372972"/>
            <a:ext cx="3239752" cy="4319669"/>
          </a:xfrm>
          <a:prstGeom prst="rect">
            <a:avLst/>
          </a:prstGeom>
        </p:spPr>
      </p:pic>
      <p:pic>
        <p:nvPicPr>
          <p:cNvPr id="6" name="Picture 5" descr="rosar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05855" y="1192212"/>
            <a:ext cx="861308" cy="407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046179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0CC242C3A69B4E8B7D396E0916C510" ma:contentTypeVersion="3" ma:contentTypeDescription="Create a new document." ma:contentTypeScope="" ma:versionID="788f4a4da2dc893d4ab6adb6e0d898aa">
  <xsd:schema xmlns:xsd="http://www.w3.org/2001/XMLSchema" xmlns:xs="http://www.w3.org/2001/XMLSchema" xmlns:p="http://schemas.microsoft.com/office/2006/metadata/properties" xmlns:ns1="http://schemas.microsoft.com/sharepoint/v3" xmlns:ns2="f9ffa79a-a459-49b7-8f56-1f08fe33eb83" targetNamespace="http://schemas.microsoft.com/office/2006/metadata/properties" ma:root="true" ma:fieldsID="babf6edcd06878350a376efa4b999f33" ns1:_="" ns2:_="">
    <xsd:import namespace="http://schemas.microsoft.com/sharepoint/v3"/>
    <xsd:import namespace="f9ffa79a-a459-49b7-8f56-1f08fe33eb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onth" minOccurs="0"/>
                <xsd:element ref="ns2:Ye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ffa79a-a459-49b7-8f56-1f08fe33eb83" elementFormDefault="qualified">
    <xsd:import namespace="http://schemas.microsoft.com/office/2006/documentManagement/types"/>
    <xsd:import namespace="http://schemas.microsoft.com/office/infopath/2007/PartnerControls"/>
    <xsd:element name="Month" ma:index="10" nillable="true" ma:displayName="Month" ma:internalName="Month">
      <xsd:simpleType>
        <xsd:restriction base="dms:Text">
          <xsd:maxLength value="255"/>
        </xsd:restriction>
      </xsd:simpleType>
    </xsd:element>
    <xsd:element name="Year" ma:index="11" nillable="true" ma:displayName="Year" ma:internalName="Year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Month xmlns="f9ffa79a-a459-49b7-8f56-1f08fe33eb83" xsi:nil="true"/>
    <Year xmlns="f9ffa79a-a459-49b7-8f56-1f08fe33eb83" xsi:nil="true"/>
  </documentManagement>
</p:properties>
</file>

<file path=customXml/itemProps1.xml><?xml version="1.0" encoding="utf-8"?>
<ds:datastoreItem xmlns:ds="http://schemas.openxmlformats.org/officeDocument/2006/customXml" ds:itemID="{4DD02566-B110-4625-8FDF-1ABB84086ED8}"/>
</file>

<file path=customXml/itemProps2.xml><?xml version="1.0" encoding="utf-8"?>
<ds:datastoreItem xmlns:ds="http://schemas.openxmlformats.org/officeDocument/2006/customXml" ds:itemID="{F8F5A436-5C2A-46B2-823F-D5393DDECD13}"/>
</file>

<file path=customXml/itemProps3.xml><?xml version="1.0" encoding="utf-8"?>
<ds:datastoreItem xmlns:ds="http://schemas.openxmlformats.org/officeDocument/2006/customXml" ds:itemID="{563C47C8-3E1B-441E-B991-1BB459624CAA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755</TotalTime>
  <Words>1147</Words>
  <Application>Microsoft Office PowerPoint</Application>
  <PresentationFormat>Custom</PresentationFormat>
  <Paragraphs>192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Welcome to The Circles of Rosary</vt:lpstr>
      <vt:lpstr>The Circles of Rosary     Opening Prayer</vt:lpstr>
      <vt:lpstr>The Apostles’ Creed </vt:lpstr>
      <vt:lpstr>Our Father </vt:lpstr>
      <vt:lpstr>Hail Mary </vt:lpstr>
      <vt:lpstr>Glory Be  </vt:lpstr>
      <vt:lpstr>Fatima Prayer </vt:lpstr>
      <vt:lpstr>The First Luminous Mystery                       Thursdays</vt:lpstr>
      <vt:lpstr>The Second Luminous Mystery </vt:lpstr>
      <vt:lpstr>The Third Luminous Mystery  </vt:lpstr>
      <vt:lpstr>The Fourth Luminous Mystery </vt:lpstr>
      <vt:lpstr>The Fifth Luminous Mystery </vt:lpstr>
      <vt:lpstr>Hail Holy Queen </vt:lpstr>
      <vt:lpstr>Act of Consecration </vt:lpstr>
      <vt:lpstr> The Circles of Rosary  Closing Prayer  </vt:lpstr>
      <vt:lpstr>Slide 16</vt:lpstr>
      <vt:lpstr>Print and fill in the slip below, your intentions will be included in the Prayer of the Faithful (collective), the community prays with you.</vt:lpstr>
    </vt:vector>
  </TitlesOfParts>
  <Company>Dufferin-Peel CDSB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Opening Prayer</dc:title>
  <dc:creator>Cora Bryce The Circles of Rosary;pictures by Dias, Blossom</dc:creator>
  <cp:lastModifiedBy>Cora</cp:lastModifiedBy>
  <cp:revision>83</cp:revision>
  <dcterms:created xsi:type="dcterms:W3CDTF">2014-11-12T19:37:58Z</dcterms:created>
  <dcterms:modified xsi:type="dcterms:W3CDTF">2016-06-07T23:10:33Z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0x010100B10CC242C3A69B4E8B7D396E0916C510</vt:lpwstr>
  </property>
</Properties>
</file>