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71" r:id="rId2"/>
    <p:sldId id="256" r:id="rId3"/>
    <p:sldId id="257" r:id="rId4"/>
    <p:sldId id="267" r:id="rId5"/>
    <p:sldId id="268" r:id="rId6"/>
    <p:sldId id="269" r:id="rId7"/>
    <p:sldId id="270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72" r:id="rId18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35B3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19" autoAdjust="0"/>
    <p:restoredTop sz="94660" autoAdjust="0"/>
  </p:normalViewPr>
  <p:slideViewPr>
    <p:cSldViewPr snapToGrid="0">
      <p:cViewPr varScale="1">
        <p:scale>
          <a:sx n="75" d="100"/>
          <a:sy n="75" d="100"/>
        </p:scale>
        <p:origin x="-528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894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7BF9BC91-E073-4544-8D16-8EC19E117E86}" type="datetimeFigureOut">
              <a:rPr lang="en-US"/>
              <a:pPr/>
              <a:t>6/7/2016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70C5F130-4B5F-4F9E-86B5-3A53E828A3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3148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91329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2057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14502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04609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61865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27743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8636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63394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2283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59273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2298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22876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1637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6127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130-4B5F-4F9E-86B5-3A53E828A3A8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8249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CDC9E3-0955-4F46-9D4F-5D4E6BC3226A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C33F86-5356-41A8-97EF-23F44B1839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9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957276" y="2557999"/>
            <a:ext cx="1384300" cy="1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844253" y="2578967"/>
            <a:ext cx="1384300" cy="1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23145" y="1808528"/>
            <a:ext cx="1384300" cy="127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695" y="0"/>
            <a:ext cx="10515600" cy="960092"/>
          </a:xfrm>
        </p:spPr>
        <p:txBody>
          <a:bodyPr/>
          <a:lstStyle/>
          <a:p>
            <a:pPr algn="ctr"/>
            <a:r>
              <a:rPr lang="en-US" dirty="0" smtClean="0"/>
              <a:t>Welcome to The Circles of Rosary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938" y="861391"/>
            <a:ext cx="10515600" cy="59966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Peace Prayer Initiative</a:t>
            </a:r>
          </a:p>
          <a:p>
            <a:pPr algn="ctr">
              <a:buNone/>
            </a:pPr>
            <a:r>
              <a:rPr lang="en-US" dirty="0" smtClean="0"/>
              <a:t>Linking           </a:t>
            </a:r>
          </a:p>
          <a:p>
            <a:pPr algn="ctr">
              <a:buNone/>
            </a:pPr>
            <a:r>
              <a:rPr lang="en-US" dirty="0" smtClean="0"/>
              <a:t>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</a:t>
            </a:r>
            <a:r>
              <a:rPr lang="en-US" sz="2000" dirty="0" smtClean="0"/>
              <a:t>School </a:t>
            </a:r>
            <a:r>
              <a:rPr lang="en-US" dirty="0" smtClean="0"/>
              <a:t>                          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</a:t>
            </a:r>
            <a:r>
              <a:rPr lang="en-US" sz="2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Family</a:t>
            </a:r>
            <a:r>
              <a:rPr lang="en-US" sz="2000" dirty="0" smtClean="0"/>
              <a:t>     Church</a:t>
            </a:r>
            <a:endParaRPr lang="en-US" dirty="0" smtClean="0"/>
          </a:p>
          <a:p>
            <a:pPr>
              <a:buNone/>
            </a:pPr>
            <a:endParaRPr lang="en-US" sz="1800" dirty="0" smtClean="0"/>
          </a:p>
          <a:p>
            <a:pPr lvl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To create </a:t>
            </a:r>
            <a:r>
              <a:rPr lang="en-US" b="1" dirty="0" smtClean="0">
                <a:solidFill>
                  <a:prstClr val="black"/>
                </a:solidFill>
              </a:rPr>
              <a:t>one</a:t>
            </a:r>
            <a:r>
              <a:rPr lang="en-US" dirty="0" smtClean="0">
                <a:solidFill>
                  <a:prstClr val="black"/>
                </a:solidFill>
              </a:rPr>
              <a:t> God’s Circle of Truth, Love &amp; Peace</a:t>
            </a:r>
          </a:p>
          <a:p>
            <a:pPr lvl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Each Circles of Rosary has a supporting role </a:t>
            </a:r>
          </a:p>
          <a:p>
            <a:pPr lvl="0"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in raising a community/culture of faith and peace loving nature.</a:t>
            </a:r>
          </a:p>
          <a:p>
            <a:pPr algn="ctr">
              <a:buNone/>
            </a:pPr>
            <a:r>
              <a:rPr lang="en-US" dirty="0" smtClean="0">
                <a:solidFill>
                  <a:prstClr val="black"/>
                </a:solidFill>
              </a:rPr>
              <a:t>“Peace in the name of God”, St. John Paul II</a:t>
            </a:r>
            <a:r>
              <a:rPr lang="en-US" sz="4800" dirty="0" smtClean="0"/>
              <a:t> </a:t>
            </a:r>
          </a:p>
          <a:p>
            <a:pPr algn="ctr">
              <a:buNone/>
            </a:pPr>
            <a:r>
              <a:rPr lang="en-US" sz="1400" dirty="0" smtClean="0"/>
              <a:t>© The Circles of Rosary  905 896 2958  since 2007</a:t>
            </a:r>
            <a:endParaRPr lang="en-US" dirty="0" smtClean="0"/>
          </a:p>
          <a:p>
            <a:pPr lvl="0" algn="ctr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 algn="ctr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 algn="ctr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lvl="0" algn="ctr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11" name="Picture 10" descr="rosa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4446" y="927462"/>
            <a:ext cx="620158" cy="389737"/>
          </a:xfrm>
          <a:prstGeom prst="rect">
            <a:avLst/>
          </a:prstGeom>
        </p:spPr>
      </p:pic>
      <p:pic>
        <p:nvPicPr>
          <p:cNvPr id="12" name="Picture 11" descr="rosa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23976" y="1384663"/>
            <a:ext cx="661731" cy="415863"/>
          </a:xfrm>
          <a:prstGeom prst="rect">
            <a:avLst/>
          </a:prstGeom>
        </p:spPr>
      </p:pic>
      <p:pic>
        <p:nvPicPr>
          <p:cNvPr id="13" name="Picture 12" descr="rosa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029" y="4612294"/>
            <a:ext cx="636298" cy="3998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223000" y="1079500"/>
            <a:ext cx="5791200" cy="5308600"/>
          </a:xfrm>
          <a:prstGeom prst="ellipse">
            <a:avLst/>
          </a:prstGeom>
          <a:solidFill>
            <a:srgbClr val="F35B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803" y="39088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The Third Glorious Mystery	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490" y="1866900"/>
            <a:ext cx="6278210" cy="4560747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en-US" sz="4000" b="1" dirty="0"/>
              <a:t>The Coming of the Holy Spirit</a:t>
            </a:r>
          </a:p>
          <a:p>
            <a:pPr marL="0" indent="0">
              <a:buNone/>
            </a:pPr>
            <a:r>
              <a:rPr lang="en-US" sz="4000" dirty="0" smtClean="0"/>
              <a:t>Obtain </a:t>
            </a:r>
            <a:r>
              <a:rPr lang="en-US" sz="4000" dirty="0"/>
              <a:t>for us, dearest Mother, from your Divine Son, </a:t>
            </a:r>
            <a:r>
              <a:rPr lang="en-US" sz="4000" dirty="0">
                <a:latin typeface="Calibri" charset="0"/>
              </a:rPr>
              <a:t>the grace and power of the Holy Spirit </a:t>
            </a:r>
          </a:p>
          <a:p>
            <a:pPr marL="0" indent="0">
              <a:buNone/>
            </a:pPr>
            <a:r>
              <a:rPr lang="en-US" sz="4000" b="1" dirty="0">
                <a:latin typeface="Calibri" charset="0"/>
              </a:rPr>
              <a:t>to have </a:t>
            </a:r>
            <a:r>
              <a:rPr lang="en-US" sz="4000" b="1" dirty="0"/>
              <a:t>an abundant share in the graces, gifts, and fruits of the Holy Spirit</a:t>
            </a:r>
            <a:r>
              <a:rPr lang="en-US" sz="4000" b="1" dirty="0" smtClean="0"/>
              <a:t>.</a:t>
            </a:r>
          </a:p>
          <a:p>
            <a:pPr marL="0" indent="0">
              <a:buNone/>
            </a:pPr>
            <a:r>
              <a:rPr lang="en-US" sz="4000" dirty="0" smtClean="0"/>
              <a:t>Intentions_______________</a:t>
            </a: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765" y="1546457"/>
            <a:ext cx="3101335" cy="4435243"/>
          </a:xfrm>
          <a:prstGeom prst="rect">
            <a:avLst/>
          </a:prstGeom>
        </p:spPr>
      </p:pic>
      <p:pic>
        <p:nvPicPr>
          <p:cNvPr id="5" name="Picture 4" descr="rosar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41588" y="1098621"/>
            <a:ext cx="942975" cy="5619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91898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159500" y="1231900"/>
            <a:ext cx="5791200" cy="5308600"/>
          </a:xfrm>
          <a:prstGeom prst="ellipse">
            <a:avLst/>
          </a:prstGeom>
          <a:solidFill>
            <a:srgbClr val="F35B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152400"/>
            <a:ext cx="11066462" cy="9144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Fourth Glorious Mystery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692" y="1841500"/>
            <a:ext cx="6121189" cy="4775200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b="1" dirty="0"/>
              <a:t>The Assumption of Mary </a:t>
            </a:r>
          </a:p>
          <a:p>
            <a:pPr marL="0" indent="0">
              <a:buNone/>
            </a:pPr>
            <a:r>
              <a:rPr lang="en-US" sz="3600" b="1" dirty="0"/>
              <a:t>into </a:t>
            </a:r>
            <a:r>
              <a:rPr lang="en-US" sz="3600" b="1" dirty="0" smtClean="0"/>
              <a:t>Heaven</a:t>
            </a:r>
          </a:p>
          <a:p>
            <a:pPr marL="0" indent="0">
              <a:buNone/>
            </a:pPr>
            <a:endParaRPr lang="en-US" sz="2200" b="1" dirty="0" smtClean="0"/>
          </a:p>
          <a:p>
            <a:pPr marL="0" indent="0">
              <a:buNone/>
            </a:pPr>
            <a:r>
              <a:rPr lang="en-US" sz="3200" dirty="0" smtClean="0"/>
              <a:t>Obtain </a:t>
            </a:r>
            <a:r>
              <a:rPr lang="en-US" sz="3200" dirty="0"/>
              <a:t>for us, dearest Mother, from your Divine Son, the grace and power of the Holy Spirit </a:t>
            </a:r>
          </a:p>
          <a:p>
            <a:pPr marL="0" indent="0">
              <a:buNone/>
            </a:pPr>
            <a:r>
              <a:rPr lang="en-US" sz="3600" b="1" dirty="0"/>
              <a:t>to know you and love you as Jesus would want us to do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Intentions ___________________</a:t>
            </a:r>
          </a:p>
          <a:p>
            <a:pPr marL="0" indent="0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277" y="1751234"/>
            <a:ext cx="3455723" cy="4242364"/>
          </a:xfrm>
          <a:prstGeom prst="rect">
            <a:avLst/>
          </a:prstGeom>
        </p:spPr>
      </p:pic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19388" y="1200150"/>
            <a:ext cx="862854" cy="685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997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223000" y="1130300"/>
            <a:ext cx="5791200" cy="5308600"/>
          </a:xfrm>
          <a:prstGeom prst="ellipse">
            <a:avLst/>
          </a:prstGeom>
          <a:solidFill>
            <a:srgbClr val="F35B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319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The Fifth Glorious Mystery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511" y="1825625"/>
            <a:ext cx="5994002" cy="478155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b="1" dirty="0"/>
              <a:t>The Crowning of Our Lady as Queen of Heaven and Earth</a:t>
            </a:r>
          </a:p>
          <a:p>
            <a:pPr marL="0" indent="0">
              <a:buNone/>
            </a:pPr>
            <a:r>
              <a:rPr lang="en-US" sz="3200" dirty="0" smtClean="0"/>
              <a:t>Obtain </a:t>
            </a:r>
            <a:r>
              <a:rPr lang="en-US" sz="3200" dirty="0"/>
              <a:t>for us, dearest Mother, from your Divine Son, the grace and power of the Holy Spirit </a:t>
            </a:r>
          </a:p>
          <a:p>
            <a:pPr marL="0" indent="0">
              <a:buNone/>
            </a:pPr>
            <a:r>
              <a:rPr lang="en-US" sz="3200" b="1" dirty="0"/>
              <a:t>to be faithful to your Son and to persevere in His love and service so as to be with you in glory forever</a:t>
            </a:r>
            <a:r>
              <a:rPr lang="en-US" sz="3200" b="1" dirty="0" smtClean="0"/>
              <a:t>.</a:t>
            </a:r>
          </a:p>
          <a:p>
            <a:pPr marL="0" indent="0">
              <a:buNone/>
            </a:pPr>
            <a:r>
              <a:rPr lang="en-US" sz="3200" dirty="0" smtClean="0"/>
              <a:t>Intentions _____________________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110" y="1676400"/>
            <a:ext cx="3461907" cy="4263091"/>
          </a:xfrm>
          <a:prstGeom prst="rect">
            <a:avLst/>
          </a:prstGeom>
        </p:spPr>
      </p:pic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15782" y="1080201"/>
            <a:ext cx="704079" cy="54540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86453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473700" y="8890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888" y="419100"/>
            <a:ext cx="10515600" cy="107522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Hail Holy Queen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614" y="1738313"/>
            <a:ext cx="11696861" cy="5195887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dirty="0"/>
              <a:t>Hail Holy Queen, Mother of Mercy, </a:t>
            </a:r>
          </a:p>
          <a:p>
            <a:pPr marL="0" indent="0">
              <a:buNone/>
            </a:pPr>
            <a:r>
              <a:rPr lang="en-US" sz="4000" dirty="0"/>
              <a:t>hail our life, our sweetness and our hope, </a:t>
            </a:r>
          </a:p>
          <a:p>
            <a:pPr marL="0" indent="0">
              <a:buNone/>
            </a:pPr>
            <a:r>
              <a:rPr lang="en-US" sz="4000" dirty="0"/>
              <a:t>to thee do we cry, poor banished children of Eve; </a:t>
            </a:r>
          </a:p>
          <a:p>
            <a:pPr marL="0" indent="0">
              <a:buNone/>
            </a:pPr>
            <a:r>
              <a:rPr lang="en-US" sz="4000" dirty="0"/>
              <a:t>to thee do we send up our sighs, mourning, and weeping in this </a:t>
            </a:r>
            <a:r>
              <a:rPr lang="en-US" sz="4000" dirty="0" smtClean="0"/>
              <a:t>valley </a:t>
            </a:r>
            <a:r>
              <a:rPr lang="en-US" sz="4000" dirty="0"/>
              <a:t>of tears. </a:t>
            </a:r>
          </a:p>
          <a:p>
            <a:pPr marL="0" indent="0">
              <a:buNone/>
            </a:pPr>
            <a:r>
              <a:rPr lang="en-US" sz="4000" dirty="0"/>
              <a:t>Turn then, most gracious Advocate, thine eyes of mercy toward us, </a:t>
            </a:r>
          </a:p>
          <a:p>
            <a:pPr marL="0" indent="0">
              <a:buNone/>
            </a:pPr>
            <a:r>
              <a:rPr lang="en-US" sz="4000" dirty="0"/>
              <a:t>and after this our exile, </a:t>
            </a:r>
          </a:p>
          <a:p>
            <a:pPr marL="0" indent="0">
              <a:buNone/>
            </a:pPr>
            <a:r>
              <a:rPr lang="en-US" sz="4000" dirty="0"/>
              <a:t>show unto us the blessed fruit of thy womb, Jesus. </a:t>
            </a:r>
          </a:p>
          <a:p>
            <a:pPr marL="0" indent="0">
              <a:buNone/>
            </a:pPr>
            <a:r>
              <a:rPr lang="en-US" sz="4000" dirty="0"/>
              <a:t>O Clement, O loving, O sweet Virgin Mary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/>
              <a:t>Leader:          </a:t>
            </a:r>
            <a:r>
              <a:rPr lang="en-US" sz="4000" u="sng" dirty="0" smtClean="0"/>
              <a:t>Pray </a:t>
            </a:r>
            <a:r>
              <a:rPr lang="en-US" sz="4000" u="sng" dirty="0"/>
              <a:t>for us, O holy Mother of God</a:t>
            </a:r>
          </a:p>
          <a:p>
            <a:pPr marL="0" indent="0">
              <a:buNone/>
            </a:pPr>
            <a:r>
              <a:rPr lang="en-US" sz="4000" dirty="0"/>
              <a:t>Response:    </a:t>
            </a:r>
            <a:r>
              <a:rPr lang="en-US" sz="4000" u="sng" dirty="0"/>
              <a:t>That we may be </a:t>
            </a:r>
            <a:r>
              <a:rPr lang="en-US" sz="4000" u="sng" dirty="0" smtClean="0"/>
              <a:t>made worthy </a:t>
            </a:r>
            <a:r>
              <a:rPr lang="en-US" sz="4000" u="sng" dirty="0"/>
              <a:t>of the promises of Christ</a:t>
            </a:r>
            <a:r>
              <a:rPr lang="en-US" sz="4000" u="sng" dirty="0" smtClean="0"/>
              <a:t>.</a:t>
            </a:r>
            <a:endParaRPr lang="en-US" sz="4000" u="sng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18935" y="1189068"/>
            <a:ext cx="921566" cy="4365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55347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473700" y="9525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Act of Consecration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4886" y="2158999"/>
            <a:ext cx="10909300" cy="477001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/>
              <a:t>O God, whose only begotten Son, </a:t>
            </a:r>
          </a:p>
          <a:p>
            <a:pPr marL="0" indent="0">
              <a:buNone/>
            </a:pPr>
            <a:r>
              <a:rPr lang="en-US" sz="3200" b="1" dirty="0"/>
              <a:t>by His life, death, and resurrection, </a:t>
            </a:r>
          </a:p>
          <a:p>
            <a:pPr marL="0" indent="0">
              <a:buNone/>
            </a:pPr>
            <a:r>
              <a:rPr lang="en-US" sz="3200" b="1" dirty="0"/>
              <a:t>has purchased for us the rewards of eternal salvation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r>
              <a:rPr lang="en-US" sz="3200" dirty="0"/>
              <a:t>Grant we beseech Thee </a:t>
            </a:r>
          </a:p>
          <a:p>
            <a:pPr marL="0" indent="0">
              <a:buNone/>
            </a:pPr>
            <a:r>
              <a:rPr lang="en-US" sz="3200" dirty="0"/>
              <a:t>that while meditating on these mysteries </a:t>
            </a:r>
          </a:p>
          <a:p>
            <a:pPr marL="0" indent="0">
              <a:buNone/>
            </a:pPr>
            <a:r>
              <a:rPr lang="en-US" sz="3200" dirty="0"/>
              <a:t>of the most Holy Rosary of the Blessed Virgin Mary, </a:t>
            </a:r>
          </a:p>
          <a:p>
            <a:pPr marL="0" indent="0">
              <a:buNone/>
            </a:pPr>
            <a:r>
              <a:rPr lang="en-US" sz="3200" dirty="0"/>
              <a:t>that we may both imitate what they contain, </a:t>
            </a:r>
          </a:p>
          <a:p>
            <a:pPr marL="0" indent="0">
              <a:buNone/>
            </a:pPr>
            <a:r>
              <a:rPr lang="en-US" sz="3200" dirty="0"/>
              <a:t>and obtain what they promise, </a:t>
            </a:r>
          </a:p>
          <a:p>
            <a:pPr marL="0" indent="0">
              <a:buNone/>
            </a:pPr>
            <a:r>
              <a:rPr lang="en-US" sz="3200" dirty="0"/>
              <a:t>through Christ our Lord.   Amen.</a:t>
            </a:r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41155" y="1227019"/>
            <a:ext cx="948545" cy="4493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65883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9613900" y="635000"/>
            <a:ext cx="1460500" cy="148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0158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The Circles of Rosary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Closing Prayer</a:t>
            </a:r>
            <a:endParaRPr lang="en-US" sz="4000" dirty="0">
              <a:solidFill>
                <a:schemeClr val="tx1"/>
              </a:solidFill>
              <a:latin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0638" y="2219325"/>
            <a:ext cx="12037217" cy="4351338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12800" b="1" dirty="0" smtClean="0"/>
              <a:t>Thank you, Lord, </a:t>
            </a:r>
            <a:r>
              <a:rPr lang="en-US" sz="12800" b="1" dirty="0"/>
              <a:t>for blessing our </a:t>
            </a:r>
            <a:r>
              <a:rPr lang="en-US" sz="12800" b="1" dirty="0" smtClean="0"/>
              <a:t>home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dirty="0" smtClean="0"/>
              <a:t>A place of safety, comfort and peace </a:t>
            </a:r>
            <a:endParaRPr lang="en-US" sz="12800" dirty="0"/>
          </a:p>
          <a:p>
            <a:pPr marL="0" indent="0" algn="ctr">
              <a:buNone/>
            </a:pPr>
            <a:r>
              <a:rPr lang="en-US" sz="12800" dirty="0" smtClean="0"/>
              <a:t>A family of unconditional love, forgiveness, mercy and acceptance.</a:t>
            </a:r>
            <a:endParaRPr lang="en-US" sz="128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12800" b="1" dirty="0" smtClean="0"/>
              <a:t>Help our family to be peacemakers </a:t>
            </a:r>
          </a:p>
          <a:p>
            <a:pPr marL="0" indent="0" algn="ctr">
              <a:buNone/>
            </a:pPr>
            <a:r>
              <a:rPr lang="en-US" sz="12800" dirty="0" smtClean="0"/>
              <a:t>like Mary, Jesus, St. John Paul II and Mother Theresa. </a:t>
            </a:r>
          </a:p>
          <a:p>
            <a:pPr marL="0" indent="0" algn="ctr">
              <a:buNone/>
            </a:pPr>
            <a:r>
              <a:rPr lang="en-US" sz="12800" dirty="0" smtClean="0"/>
              <a:t>Make us remember </a:t>
            </a:r>
          </a:p>
          <a:p>
            <a:pPr marL="0" indent="0" algn="ctr">
              <a:buNone/>
            </a:pPr>
            <a:r>
              <a:rPr lang="en-US" sz="12800" dirty="0" smtClean="0"/>
              <a:t>that peace and love around the world starts with you and me. </a:t>
            </a:r>
          </a:p>
          <a:p>
            <a:pPr marL="0" indent="0" algn="ctr">
              <a:buNone/>
            </a:pPr>
            <a:r>
              <a:rPr lang="en-US" sz="12800" dirty="0" smtClean="0"/>
              <a:t> </a:t>
            </a:r>
            <a:r>
              <a:rPr lang="en-US" sz="8800" dirty="0" smtClean="0"/>
              <a:t>Amen</a:t>
            </a:r>
          </a:p>
          <a:p>
            <a:pPr marL="0" indent="0" algn="ctr">
              <a:buNone/>
            </a:pPr>
            <a:endParaRPr lang="en-US" sz="88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46177" y="1058862"/>
            <a:ext cx="1276608" cy="604837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57200" y="4572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School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1130300" y="11049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Church</a:t>
            </a:r>
            <a:endParaRPr lang="en-US" sz="1400" b="1" dirty="0"/>
          </a:p>
        </p:txBody>
      </p:sp>
      <p:sp>
        <p:nvSpPr>
          <p:cNvPr id="7" name="Oval 6"/>
          <p:cNvSpPr/>
          <p:nvPr/>
        </p:nvSpPr>
        <p:spPr>
          <a:xfrm>
            <a:off x="1358900" y="2413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Family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9521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260600" y="368300"/>
            <a:ext cx="1206500" cy="1117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003300"/>
            <a:ext cx="5435600" cy="592613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 algn="just">
              <a:buNone/>
            </a:pPr>
            <a:endParaRPr lang="en-US" sz="3600" dirty="0"/>
          </a:p>
          <a:p>
            <a:pPr marL="0" indent="0" algn="just">
              <a:buNone/>
            </a:pPr>
            <a:r>
              <a:rPr lang="en-US" sz="3500" b="1" dirty="0" smtClean="0"/>
              <a:t>Let there be </a:t>
            </a:r>
            <a:r>
              <a:rPr lang="en-US" sz="3500" b="1" dirty="0"/>
              <a:t>peace on earth </a:t>
            </a:r>
            <a:endParaRPr lang="en-US" sz="3500" b="1" dirty="0" smtClean="0"/>
          </a:p>
          <a:p>
            <a:pPr marL="0" indent="0" algn="just">
              <a:buNone/>
            </a:pPr>
            <a:r>
              <a:rPr lang="en-US" sz="3900" dirty="0" smtClean="0"/>
              <a:t>and </a:t>
            </a:r>
            <a:r>
              <a:rPr lang="en-US" sz="3900" dirty="0"/>
              <a:t>let it begin with me</a:t>
            </a:r>
          </a:p>
          <a:p>
            <a:pPr marL="0" indent="0" algn="just">
              <a:buNone/>
            </a:pPr>
            <a:r>
              <a:rPr lang="en-US" sz="3200" dirty="0"/>
              <a:t>Let there be peace on earth, </a:t>
            </a:r>
            <a:endParaRPr lang="en-US" sz="3200" dirty="0" smtClean="0"/>
          </a:p>
          <a:p>
            <a:pPr marL="0" indent="0" algn="just">
              <a:buNone/>
            </a:pPr>
            <a:r>
              <a:rPr lang="en-US" sz="3200" dirty="0" smtClean="0"/>
              <a:t>the </a:t>
            </a:r>
            <a:r>
              <a:rPr lang="en-US" sz="3200" dirty="0"/>
              <a:t>peace that was meant to be</a:t>
            </a:r>
          </a:p>
          <a:p>
            <a:pPr marL="0" indent="0">
              <a:buNone/>
            </a:pPr>
            <a:r>
              <a:rPr lang="en-US" sz="3200" dirty="0"/>
              <a:t>       With God as our Father,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       children </a:t>
            </a:r>
            <a:r>
              <a:rPr lang="en-US" sz="3200" dirty="0"/>
              <a:t>all are we</a:t>
            </a:r>
          </a:p>
          <a:p>
            <a:pPr marL="0" indent="0">
              <a:buNone/>
            </a:pPr>
            <a:r>
              <a:rPr lang="en-US" sz="3200" dirty="0" smtClean="0"/>
              <a:t>Let </a:t>
            </a:r>
            <a:r>
              <a:rPr lang="en-US" sz="3200" dirty="0"/>
              <a:t>us walk with each other </a:t>
            </a: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in </a:t>
            </a:r>
            <a:r>
              <a:rPr lang="en-US" sz="3200" dirty="0"/>
              <a:t>perfect harmony</a:t>
            </a:r>
          </a:p>
          <a:p>
            <a:pPr marL="0" indent="0" algn="r">
              <a:buNone/>
            </a:pPr>
            <a:endParaRPr lang="en-US" dirty="0"/>
          </a:p>
        </p:txBody>
      </p:sp>
      <p:pic>
        <p:nvPicPr>
          <p:cNvPr id="2" name="Picture 1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83281" y="631825"/>
            <a:ext cx="982663" cy="561461"/>
          </a:xfrm>
          <a:prstGeom prst="rect">
            <a:avLst/>
          </a:prstGeom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6515100" y="288192"/>
            <a:ext cx="5448300" cy="6099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peace begin with me,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this be the moment now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 every step I take,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this be my solemn vow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To take each moment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and live each moment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in peace eternally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there be peace on earth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 it begin with me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Jill Jackson &amp;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Miller-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50687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4000"/>
            <a:ext cx="10972800" cy="1262888"/>
          </a:xfrm>
        </p:spPr>
        <p:txBody>
          <a:bodyPr>
            <a:normAutofit/>
          </a:bodyPr>
          <a:lstStyle/>
          <a:p>
            <a:r>
              <a:rPr lang="en-US" sz="3100" dirty="0" smtClean="0"/>
              <a:t>Print and fill in the slip below, your intentions will be included in the Prayer of the Faithful (collective), the community prays with you.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605020"/>
          </a:xfrm>
        </p:spPr>
        <p:txBody>
          <a:bodyPr>
            <a:normAutofit fontScale="62500" lnSpcReduction="20000"/>
          </a:bodyPr>
          <a:lstStyle/>
          <a:p>
            <a:r>
              <a:rPr lang="en-CA" b="1" dirty="0" smtClean="0"/>
              <a:t>The Circles of Rosary</a:t>
            </a:r>
            <a:endParaRPr lang="en-US" dirty="0" smtClean="0"/>
          </a:p>
          <a:p>
            <a:r>
              <a:rPr lang="en-CA" b="1" dirty="0" smtClean="0"/>
              <a:t>Family Circle Petition/Intention Slips   </a:t>
            </a:r>
            <a:endParaRPr lang="en-US" dirty="0" smtClean="0"/>
          </a:p>
          <a:p>
            <a:r>
              <a:rPr lang="en-CA" b="1" dirty="0" smtClean="0"/>
              <a:t> </a:t>
            </a:r>
            <a:endParaRPr lang="en-US" dirty="0" smtClean="0"/>
          </a:p>
          <a:p>
            <a:r>
              <a:rPr lang="en-CA" b="1" dirty="0" smtClean="0"/>
              <a:t>We pray for ________________________________________________________________</a:t>
            </a:r>
            <a:endParaRPr lang="en-US" dirty="0" smtClean="0"/>
          </a:p>
          <a:p>
            <a:r>
              <a:rPr lang="en-CA" b="1" dirty="0" smtClean="0"/>
              <a:t> </a:t>
            </a:r>
            <a:endParaRPr lang="en-US" dirty="0" smtClean="0"/>
          </a:p>
          <a:p>
            <a:r>
              <a:rPr lang="en-CA" b="1" dirty="0" smtClean="0"/>
              <a:t>___________________________________________________________________________</a:t>
            </a:r>
            <a:endParaRPr lang="en-US" dirty="0" smtClean="0"/>
          </a:p>
          <a:p>
            <a:r>
              <a:rPr lang="en-CA" dirty="0" smtClean="0"/>
              <a:t> </a:t>
            </a:r>
            <a:endParaRPr lang="en-US" dirty="0" smtClean="0"/>
          </a:p>
          <a:p>
            <a:r>
              <a:rPr lang="en-CA" dirty="0" smtClean="0"/>
              <a:t>We thank God for ___________________________________________________________</a:t>
            </a:r>
            <a:endParaRPr lang="en-US" dirty="0" smtClean="0"/>
          </a:p>
          <a:p>
            <a:r>
              <a:rPr lang="en-CA" dirty="0" smtClean="0"/>
              <a:t> </a:t>
            </a:r>
            <a:endParaRPr lang="en-US" dirty="0" smtClean="0"/>
          </a:p>
          <a:p>
            <a:r>
              <a:rPr lang="en-CA" dirty="0" smtClean="0"/>
              <a:t>   ___________________________________________________________________________</a:t>
            </a:r>
            <a:endParaRPr lang="en-US" dirty="0" smtClean="0"/>
          </a:p>
          <a:p>
            <a:r>
              <a:rPr lang="en-CA" dirty="0" smtClean="0"/>
              <a:t> </a:t>
            </a:r>
            <a:endParaRPr lang="en-US" dirty="0" smtClean="0"/>
          </a:p>
          <a:p>
            <a:r>
              <a:rPr lang="en-CA" b="1" dirty="0" smtClean="0"/>
              <a:t>Sts. Peter &amp; </a:t>
            </a:r>
            <a:r>
              <a:rPr lang="en-CA" b="1" dirty="0" smtClean="0"/>
              <a:t>Paul </a:t>
            </a:r>
          </a:p>
          <a:p>
            <a:r>
              <a:rPr lang="en-CA" b="1" dirty="0" err="1" smtClean="0"/>
              <a:t>Cristo</a:t>
            </a:r>
            <a:r>
              <a:rPr lang="en-CA" b="1" dirty="0" smtClean="0"/>
              <a:t> </a:t>
            </a:r>
            <a:r>
              <a:rPr lang="en-CA" b="1" dirty="0" err="1" smtClean="0"/>
              <a:t>Rei</a:t>
            </a:r>
            <a:r>
              <a:rPr lang="en-CA" b="1" dirty="0" smtClean="0"/>
              <a:t> </a:t>
            </a:r>
          </a:p>
          <a:p>
            <a:r>
              <a:rPr lang="en-CA" b="1" dirty="0" smtClean="0"/>
              <a:t>St Dominic </a:t>
            </a:r>
          </a:p>
          <a:p>
            <a:r>
              <a:rPr lang="en-CA" b="1" dirty="0" smtClean="0"/>
              <a:t>church </a:t>
            </a:r>
            <a:r>
              <a:rPr lang="en-CA" b="1" dirty="0" smtClean="0"/>
              <a:t>welcomes your family and prays with you at church on Saturday/Sunday masses.</a:t>
            </a:r>
            <a:r>
              <a:rPr lang="en-CA" dirty="0" smtClean="0"/>
              <a:t>  Please drop your family written intention slip in a round box marked “Family circle intention box”.  The box is located at the foyer of the church.   (you </a:t>
            </a:r>
            <a:r>
              <a:rPr lang="en-CA" dirty="0" smtClean="0"/>
              <a:t>may sign </a:t>
            </a:r>
            <a:r>
              <a:rPr lang="en-CA" dirty="0" smtClean="0"/>
              <a:t>or not sign your name).   </a:t>
            </a:r>
            <a:endParaRPr lang="en-CA" dirty="0" smtClean="0"/>
          </a:p>
          <a:p>
            <a:r>
              <a:rPr lang="en-CA" dirty="0" smtClean="0"/>
              <a:t>Name </a:t>
            </a:r>
            <a:r>
              <a:rPr lang="en-CA" dirty="0" smtClean="0"/>
              <a:t>of Participating </a:t>
            </a:r>
            <a:r>
              <a:rPr lang="en-CA" b="1" dirty="0" smtClean="0"/>
              <a:t>Schoo</a:t>
            </a:r>
            <a:r>
              <a:rPr lang="en-CA" dirty="0" smtClean="0"/>
              <a:t>l Circle </a:t>
            </a:r>
            <a:r>
              <a:rPr lang="en-CA" dirty="0" smtClean="0"/>
              <a:t>_______________________ connecting with Family Circle, in turn connecting with the Church Circle.  We are together at the church as One God Circle of Love, Peace &amp; Joy.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10327309" y="436770"/>
            <a:ext cx="1366630" cy="13384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2135" y="1468171"/>
            <a:ext cx="6987454" cy="1847850"/>
          </a:xfrm>
          <a:effectLst>
            <a:softEdge rad="0"/>
          </a:effectLst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              </a:t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3600" dirty="0" smtClean="0"/>
              <a:t>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    </a:t>
            </a:r>
            <a:r>
              <a:rPr lang="en-US" sz="5300" dirty="0" smtClean="0">
                <a:solidFill>
                  <a:schemeClr val="bg1"/>
                </a:solidFill>
              </a:rPr>
              <a:t>The Circles of Rosary </a:t>
            </a: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      </a:t>
            </a:r>
            <a:r>
              <a:rPr lang="en-US" sz="3100" dirty="0" smtClean="0">
                <a:solidFill>
                  <a:schemeClr val="bg1"/>
                </a:solidFill>
              </a:rPr>
              <a:t>Opening Prayer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000" y="2005354"/>
            <a:ext cx="11722100" cy="470024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In the name of the Father, of the Son, and of the Holy Spirit.</a:t>
            </a:r>
          </a:p>
          <a:p>
            <a:pPr algn="ctr"/>
            <a:endParaRPr lang="en-US" sz="1050" dirty="0" smtClean="0">
              <a:solidFill>
                <a:schemeClr val="bg1"/>
              </a:solidFill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Dearest  Mary, Jesus Christ,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St. John Paul II, and Mother Theresa, our peace models, 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Enlighten us in caring and in loving our family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Help us to care, respect and love our siblings, Mom, Dad and elders.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Show us how to give without expecting a return or </a:t>
            </a:r>
            <a:r>
              <a:rPr lang="en-US" sz="2800" b="1" dirty="0" err="1" smtClean="0">
                <a:solidFill>
                  <a:schemeClr val="bg1"/>
                </a:solidFill>
              </a:rPr>
              <a:t>favour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Enlighten us how to value our family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With honesty, respect and peace at all times 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 Amen</a:t>
            </a:r>
          </a:p>
          <a:p>
            <a:pPr algn="ctr"/>
            <a:r>
              <a:rPr lang="en-US" sz="2800" dirty="0" smtClean="0"/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© The Circles of Rosary  905 896 2958 </a:t>
            </a:r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 smtClean="0"/>
          </a:p>
          <a:p>
            <a:endParaRPr lang="en-US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6" name="Picture 5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93256" y="780774"/>
            <a:ext cx="1061431" cy="667054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90939" y="183322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School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92865" y="982317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</a:rPr>
              <a:t>Church</a:t>
            </a:r>
            <a:endParaRPr lang="en-US" sz="1600" b="1" dirty="0"/>
          </a:p>
        </p:txBody>
      </p:sp>
      <p:sp>
        <p:nvSpPr>
          <p:cNvPr id="8" name="Oval 7"/>
          <p:cNvSpPr/>
          <p:nvPr/>
        </p:nvSpPr>
        <p:spPr>
          <a:xfrm>
            <a:off x="1403074" y="193813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Family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869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495274" y="905013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9580" y="1193801"/>
            <a:ext cx="986095" cy="4670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166810"/>
            <a:ext cx="5562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Apostles’ Creed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0199" y="850900"/>
            <a:ext cx="5210175" cy="576997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He ascended into heaven </a:t>
            </a:r>
          </a:p>
          <a:p>
            <a:pPr marL="0" indent="0">
              <a:buNone/>
            </a:pPr>
            <a:r>
              <a:rPr lang="en-US" dirty="0" smtClean="0"/>
              <a:t>and is seated at the right hand </a:t>
            </a:r>
          </a:p>
          <a:p>
            <a:pPr marL="0" indent="0">
              <a:buNone/>
            </a:pPr>
            <a:r>
              <a:rPr lang="en-US" dirty="0" smtClean="0"/>
              <a:t>of God the Father Almighty.</a:t>
            </a:r>
          </a:p>
          <a:p>
            <a:pPr marL="0" indent="0" algn="just">
              <a:buNone/>
            </a:pPr>
            <a:r>
              <a:rPr lang="en-US" dirty="0" smtClean="0"/>
              <a:t>From there, He will come again </a:t>
            </a:r>
          </a:p>
          <a:p>
            <a:pPr marL="0" indent="0" algn="just">
              <a:buNone/>
            </a:pPr>
            <a:r>
              <a:rPr lang="en-US" dirty="0" smtClean="0"/>
              <a:t>to judge the living and the dead.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I believe in the Holy Spirit, </a:t>
            </a:r>
          </a:p>
          <a:p>
            <a:pPr marL="0" indent="0" algn="just">
              <a:buNone/>
            </a:pPr>
            <a:r>
              <a:rPr lang="en-US" dirty="0" smtClean="0"/>
              <a:t>the holy Catholic Church, </a:t>
            </a:r>
          </a:p>
          <a:p>
            <a:pPr marL="0" indent="0" algn="just">
              <a:buNone/>
            </a:pPr>
            <a:r>
              <a:rPr lang="en-US" dirty="0" smtClean="0"/>
              <a:t>the communion of saints, </a:t>
            </a:r>
          </a:p>
          <a:p>
            <a:pPr marL="0" indent="0" algn="just">
              <a:buNone/>
            </a:pPr>
            <a:r>
              <a:rPr lang="en-US" dirty="0" smtClean="0"/>
              <a:t>the forgiveness of sins, </a:t>
            </a:r>
          </a:p>
          <a:p>
            <a:pPr marL="0" indent="0" algn="just">
              <a:buNone/>
            </a:pPr>
            <a:r>
              <a:rPr lang="en-US" dirty="0" smtClean="0"/>
              <a:t>the resurrection of the body, </a:t>
            </a:r>
          </a:p>
          <a:p>
            <a:pPr marL="0" indent="0" algn="just">
              <a:buNone/>
            </a:pPr>
            <a:r>
              <a:rPr lang="en-US" dirty="0" smtClean="0"/>
              <a:t>and life everlasting.</a:t>
            </a:r>
          </a:p>
          <a:p>
            <a:pPr marL="0" indent="0" algn="ctr">
              <a:buNone/>
            </a:pPr>
            <a:r>
              <a:rPr lang="en-US" dirty="0" smtClean="0"/>
              <a:t>Amen.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700" y="1957363"/>
            <a:ext cx="5727700" cy="506573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believe in God, The Father Almighty, creator of heaven and earth,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in Jesus Christ, his only Son,     our Lord,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Who was conceived by the Holy Spirit,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born of the Virgin Mary,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Suffered under Pontius Pilate,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 crucified, died, and was buried.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descended into hell;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the third day,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rose again from the dead;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29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499100" y="8636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35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Our Father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2036763"/>
            <a:ext cx="11442700" cy="54923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dirty="0"/>
              <a:t>Our Father, who art in Heaven, </a:t>
            </a:r>
          </a:p>
          <a:p>
            <a:pPr marL="0" indent="0" algn="ctr">
              <a:buNone/>
            </a:pPr>
            <a:r>
              <a:rPr lang="en-US" dirty="0"/>
              <a:t>Hallowed be thy name.</a:t>
            </a:r>
          </a:p>
          <a:p>
            <a:pPr marL="0" indent="0" algn="ctr">
              <a:buNone/>
            </a:pPr>
            <a:r>
              <a:rPr lang="en-US" dirty="0"/>
              <a:t>Thy kingdom come, thy will be done, </a:t>
            </a:r>
          </a:p>
          <a:p>
            <a:pPr marL="0" indent="0" algn="ctr">
              <a:buNone/>
            </a:pPr>
            <a:r>
              <a:rPr lang="en-US" dirty="0"/>
              <a:t>on earth as it is in Heaven.</a:t>
            </a:r>
          </a:p>
          <a:p>
            <a:pPr marL="0" indent="0" algn="ctr">
              <a:buNone/>
            </a:pPr>
            <a:r>
              <a:rPr lang="en-US" dirty="0"/>
              <a:t>Give us this day our daily bread, </a:t>
            </a:r>
          </a:p>
          <a:p>
            <a:pPr marL="0" indent="0" algn="ctr">
              <a:buNone/>
            </a:pPr>
            <a:r>
              <a:rPr lang="en-US" dirty="0"/>
              <a:t>and forgive us our trespasses,</a:t>
            </a:r>
          </a:p>
          <a:p>
            <a:pPr marL="0" indent="0" algn="ctr">
              <a:buNone/>
            </a:pPr>
            <a:r>
              <a:rPr lang="en-US" dirty="0"/>
              <a:t>As we forgive those who trespass against us</a:t>
            </a:r>
          </a:p>
          <a:p>
            <a:pPr marL="0" indent="0" algn="ctr">
              <a:buNone/>
            </a:pPr>
            <a:r>
              <a:rPr lang="en-US" dirty="0"/>
              <a:t>And lead us not into temptation</a:t>
            </a:r>
          </a:p>
          <a:p>
            <a:pPr marL="0" indent="0" algn="ctr">
              <a:buNone/>
            </a:pPr>
            <a:r>
              <a:rPr lang="en-US" dirty="0"/>
              <a:t>But deliver us from evil</a:t>
            </a:r>
            <a:r>
              <a:rPr lang="en-US" dirty="0" smtClean="0"/>
              <a:t>.   Amen</a:t>
            </a:r>
            <a:endParaRPr lang="en-US" dirty="0"/>
          </a:p>
          <a:p>
            <a:pPr marL="0" indent="0" algn="ctr">
              <a:buNone/>
            </a:pPr>
            <a:r>
              <a:rPr lang="en-US" sz="3200" dirty="0" smtClean="0"/>
              <a:t>.</a:t>
            </a:r>
            <a:endParaRPr lang="en-US" sz="3200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66891" y="1216983"/>
            <a:ext cx="845337" cy="4004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18413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3136900" y="9652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6" name="Oval 5"/>
          <p:cNvSpPr/>
          <p:nvPr/>
        </p:nvSpPr>
        <p:spPr>
          <a:xfrm>
            <a:off x="6197600" y="863600"/>
            <a:ext cx="5791200" cy="530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39725"/>
            <a:ext cx="6997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Hail Mary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181693"/>
            <a:ext cx="6121400" cy="4676307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000" dirty="0" smtClean="0"/>
              <a:t>Hail Mary, full of grace!</a:t>
            </a:r>
          </a:p>
          <a:p>
            <a:pPr marL="0" indent="0" algn="ctr">
              <a:buNone/>
            </a:pPr>
            <a:r>
              <a:rPr lang="en-US" sz="4000" dirty="0" smtClean="0"/>
              <a:t>The Lord is with thee.</a:t>
            </a:r>
          </a:p>
          <a:p>
            <a:pPr marL="0" indent="0" algn="ctr">
              <a:buNone/>
            </a:pPr>
            <a:r>
              <a:rPr lang="en-US" sz="4000" dirty="0" smtClean="0"/>
              <a:t>Blessed are thou amongst women, </a:t>
            </a:r>
          </a:p>
          <a:p>
            <a:pPr marL="0" indent="0" algn="ctr">
              <a:buNone/>
            </a:pPr>
            <a:r>
              <a:rPr lang="en-US" sz="4000" dirty="0" smtClean="0"/>
              <a:t>And blessed is the fruit of thy womb, Jesus.</a:t>
            </a:r>
          </a:p>
          <a:p>
            <a:pPr marL="0" indent="0" algn="ctr">
              <a:buNone/>
            </a:pPr>
            <a:r>
              <a:rPr lang="en-US" sz="4000" dirty="0" smtClean="0"/>
              <a:t>Holy Mary, Mother of God, </a:t>
            </a:r>
          </a:p>
          <a:p>
            <a:pPr marL="0" indent="0" algn="ctr">
              <a:buNone/>
            </a:pPr>
            <a:r>
              <a:rPr lang="en-US" sz="4000" dirty="0" smtClean="0"/>
              <a:t>Pray for us sinners</a:t>
            </a:r>
          </a:p>
          <a:p>
            <a:pPr marL="0" indent="0" algn="ctr">
              <a:buNone/>
            </a:pPr>
            <a:r>
              <a:rPr lang="en-US" sz="4000" dirty="0" smtClean="0"/>
              <a:t>Now and until the hour of death.</a:t>
            </a:r>
          </a:p>
          <a:p>
            <a:pPr marL="0" indent="0" algn="ctr">
              <a:buNone/>
            </a:pPr>
            <a:r>
              <a:rPr lang="en-US" sz="4000" dirty="0" smtClean="0"/>
              <a:t>Amen.</a:t>
            </a:r>
            <a:endParaRPr lang="en-US" sz="4000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18386" y="1255083"/>
            <a:ext cx="943069" cy="446717"/>
          </a:xfrm>
          <a:prstGeom prst="rect">
            <a:avLst/>
          </a:prstGeom>
        </p:spPr>
      </p:pic>
      <p:pic>
        <p:nvPicPr>
          <p:cNvPr id="5" name="Picture 4" descr="1438426608068 crown roses Mar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429500" y="1397000"/>
            <a:ext cx="3263900" cy="43518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33390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308600" y="1003300"/>
            <a:ext cx="11303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Glory Be	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1400"/>
            <a:ext cx="10515600" cy="436693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000" dirty="0"/>
              <a:t>Glory be to the Father, </a:t>
            </a:r>
          </a:p>
          <a:p>
            <a:pPr marL="0" indent="0" algn="ctr">
              <a:buNone/>
            </a:pPr>
            <a:r>
              <a:rPr lang="en-US" sz="4000" dirty="0"/>
              <a:t>And to the Son, </a:t>
            </a:r>
          </a:p>
          <a:p>
            <a:pPr marL="0" indent="0" algn="ctr">
              <a:buNone/>
            </a:pPr>
            <a:r>
              <a:rPr lang="en-US" sz="4000" dirty="0"/>
              <a:t>And to the Holy Spirit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As it was in the beginning, </a:t>
            </a:r>
          </a:p>
          <a:p>
            <a:pPr marL="0" indent="0" algn="ctr">
              <a:buNone/>
            </a:pPr>
            <a:r>
              <a:rPr lang="en-US" sz="4000" dirty="0"/>
              <a:t>Is now, and ever shall be</a:t>
            </a:r>
          </a:p>
          <a:p>
            <a:pPr marL="0" indent="0" algn="ctr">
              <a:buNone/>
            </a:pPr>
            <a:r>
              <a:rPr lang="en-US" sz="4000" dirty="0"/>
              <a:t>World without end.</a:t>
            </a:r>
          </a:p>
          <a:p>
            <a:pPr marL="0" indent="0" algn="ctr">
              <a:buNone/>
            </a:pPr>
            <a:r>
              <a:rPr lang="en-US" sz="4000" dirty="0"/>
              <a:t>Amen.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62755" y="1296109"/>
            <a:ext cx="974545" cy="46162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84102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422900" y="1066800"/>
            <a:ext cx="1409700" cy="124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Fatima Prayer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2912" y="2738065"/>
            <a:ext cx="10515600" cy="58737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O my Jesus, </a:t>
            </a:r>
          </a:p>
          <a:p>
            <a:pPr marL="0" indent="0" algn="ctr">
              <a:buNone/>
            </a:pPr>
            <a:r>
              <a:rPr lang="en-US" sz="4000" dirty="0"/>
              <a:t>Forgive us our sins,</a:t>
            </a:r>
          </a:p>
          <a:p>
            <a:pPr marL="0" indent="0" algn="ctr">
              <a:buNone/>
            </a:pPr>
            <a:r>
              <a:rPr lang="en-US" sz="4000" dirty="0"/>
              <a:t>Save us from the fires of hell,</a:t>
            </a:r>
          </a:p>
          <a:p>
            <a:pPr marL="0" indent="0" algn="ctr">
              <a:buNone/>
            </a:pPr>
            <a:r>
              <a:rPr lang="en-US" sz="4000" dirty="0"/>
              <a:t>Lead all souls to Heaven,</a:t>
            </a:r>
          </a:p>
          <a:p>
            <a:pPr marL="0" indent="0" algn="ctr">
              <a:buNone/>
            </a:pPr>
            <a:r>
              <a:rPr lang="en-US" sz="4000" dirty="0"/>
              <a:t>Especially those who need  most of thy mercy.</a:t>
            </a:r>
          </a:p>
        </p:txBody>
      </p:sp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75759" y="1346201"/>
            <a:ext cx="1115388" cy="711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17563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096000" y="965200"/>
            <a:ext cx="5943600" cy="5651500"/>
          </a:xfrm>
          <a:prstGeom prst="ellipse">
            <a:avLst/>
          </a:prstGeom>
          <a:solidFill>
            <a:srgbClr val="F35B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97" y="26280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The First Glorious Mystery</a:t>
            </a:r>
            <a:br>
              <a:rPr lang="en-US" sz="4000" dirty="0"/>
            </a:br>
            <a:r>
              <a:rPr lang="en-US" sz="4000" dirty="0" smtClean="0"/>
              <a:t>         </a:t>
            </a:r>
            <a:r>
              <a:rPr lang="en-US" sz="2000" dirty="0" smtClean="0"/>
              <a:t>Wednesdays and Sundays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32" y="1825625"/>
            <a:ext cx="5698843" cy="4351338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4000" b="1" dirty="0"/>
              <a:t>The Resurrection</a:t>
            </a:r>
          </a:p>
          <a:p>
            <a:pPr marL="0" indent="0">
              <a:buNone/>
            </a:pPr>
            <a:r>
              <a:rPr lang="en-US" sz="3200" dirty="0" smtClean="0"/>
              <a:t>Obtain </a:t>
            </a:r>
            <a:r>
              <a:rPr lang="en-US" sz="3200" dirty="0"/>
              <a:t>for us, dearest Mother, from your Divine Son, the grace and power of the Holy Spirit </a:t>
            </a:r>
          </a:p>
          <a:p>
            <a:pPr marL="0" indent="0">
              <a:buNone/>
            </a:pPr>
            <a:r>
              <a:rPr lang="en-US" sz="3200" b="1" dirty="0"/>
              <a:t>to rise and walk in the newness of life the Risen Lord </a:t>
            </a:r>
            <a:r>
              <a:rPr lang="en-US" sz="3200" dirty="0"/>
              <a:t>shares with us and insures us </a:t>
            </a:r>
            <a:r>
              <a:rPr lang="en-US" sz="3200" b="1" dirty="0"/>
              <a:t>a glorious resurrection on the last day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Intentions _____________________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866" y="1602183"/>
            <a:ext cx="3631334" cy="4354118"/>
          </a:xfrm>
          <a:prstGeom prst="rect">
            <a:avLst/>
          </a:prstGeom>
        </p:spPr>
      </p:pic>
      <p:pic>
        <p:nvPicPr>
          <p:cNvPr id="4" name="Picture 3" descr="rosar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3510" y="1052513"/>
            <a:ext cx="762190" cy="4362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18723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248400" y="1155700"/>
            <a:ext cx="5791200" cy="5308600"/>
          </a:xfrm>
          <a:prstGeom prst="ellipse">
            <a:avLst/>
          </a:prstGeom>
          <a:solidFill>
            <a:srgbClr val="F35B3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" y="165100"/>
            <a:ext cx="11696700" cy="9525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Second Glorious Mystery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11338"/>
            <a:ext cx="6267450" cy="487082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/>
              <a:t>The Ascension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3200" dirty="0"/>
              <a:t>Obtain for us, dearest Mother, from your Divine Son, the grace and power of the Holy Spirit</a:t>
            </a:r>
          </a:p>
          <a:p>
            <a:pPr marL="0" indent="0">
              <a:buNone/>
            </a:pPr>
            <a:r>
              <a:rPr lang="en-US" sz="3200" b="1" dirty="0"/>
              <a:t>to set our hearts on the realities of Heaven </a:t>
            </a:r>
            <a:r>
              <a:rPr lang="en-US" sz="3200" dirty="0"/>
              <a:t>where your Son has gone to prepare a place for us</a:t>
            </a:r>
            <a:r>
              <a:rPr lang="en-US" sz="3200" b="1" dirty="0" smtClean="0"/>
              <a:t>.</a:t>
            </a:r>
          </a:p>
          <a:p>
            <a:pPr marL="0" indent="0">
              <a:buNone/>
            </a:pPr>
            <a:r>
              <a:rPr lang="en-US" sz="3200" dirty="0" smtClean="0"/>
              <a:t>Intentions _____________________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8598" y="1653275"/>
            <a:ext cx="3261001" cy="4340873"/>
          </a:xfrm>
          <a:prstGeom prst="rect">
            <a:avLst/>
          </a:prstGeom>
        </p:spPr>
      </p:pic>
      <p:pic>
        <p:nvPicPr>
          <p:cNvPr id="5" name="Picture 4" descr="rosar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9026" y="1328047"/>
            <a:ext cx="996543" cy="47204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04617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0CC242C3A69B4E8B7D396E0916C510" ma:contentTypeVersion="3" ma:contentTypeDescription="Create a new document." ma:contentTypeScope="" ma:versionID="788f4a4da2dc893d4ab6adb6e0d898aa">
  <xsd:schema xmlns:xsd="http://www.w3.org/2001/XMLSchema" xmlns:xs="http://www.w3.org/2001/XMLSchema" xmlns:p="http://schemas.microsoft.com/office/2006/metadata/properties" xmlns:ns1="http://schemas.microsoft.com/sharepoint/v3" xmlns:ns2="f9ffa79a-a459-49b7-8f56-1f08fe33eb83" targetNamespace="http://schemas.microsoft.com/office/2006/metadata/properties" ma:root="true" ma:fieldsID="babf6edcd06878350a376efa4b999f33" ns1:_="" ns2:_="">
    <xsd:import namespace="http://schemas.microsoft.com/sharepoint/v3"/>
    <xsd:import namespace="f9ffa79a-a459-49b7-8f56-1f08fe33eb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onth" minOccurs="0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fa79a-a459-49b7-8f56-1f08fe33eb83" elementFormDefault="qualified">
    <xsd:import namespace="http://schemas.microsoft.com/office/2006/documentManagement/types"/>
    <xsd:import namespace="http://schemas.microsoft.com/office/infopath/2007/PartnerControls"/>
    <xsd:element name="Month" ma:index="10" nillable="true" ma:displayName="Month" ma:internalName="Month">
      <xsd:simpleType>
        <xsd:restriction base="dms:Text">
          <xsd:maxLength value="255"/>
        </xsd:restriction>
      </xsd:simpleType>
    </xsd:element>
    <xsd:element name="Year" ma:index="11" nillable="true" ma:displayName="Year" ma:internalName="Yea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Month xmlns="f9ffa79a-a459-49b7-8f56-1f08fe33eb83" xsi:nil="true"/>
    <Year xmlns="f9ffa79a-a459-49b7-8f56-1f08fe33eb83" xsi:nil="true"/>
  </documentManagement>
</p:properties>
</file>

<file path=customXml/itemProps1.xml><?xml version="1.0" encoding="utf-8"?>
<ds:datastoreItem xmlns:ds="http://schemas.openxmlformats.org/officeDocument/2006/customXml" ds:itemID="{87289024-4DBD-45EF-B65B-82780F3D87BE}"/>
</file>

<file path=customXml/itemProps2.xml><?xml version="1.0" encoding="utf-8"?>
<ds:datastoreItem xmlns:ds="http://schemas.openxmlformats.org/officeDocument/2006/customXml" ds:itemID="{4D05A043-6AE1-49C2-88EB-9AA75EDC36A0}"/>
</file>

<file path=customXml/itemProps3.xml><?xml version="1.0" encoding="utf-8"?>
<ds:datastoreItem xmlns:ds="http://schemas.openxmlformats.org/officeDocument/2006/customXml" ds:itemID="{A149822F-6A41-4548-8E52-3A34D5C08764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1409</TotalTime>
  <Words>1190</Words>
  <Application>Microsoft Office PowerPoint</Application>
  <PresentationFormat>Custom</PresentationFormat>
  <Paragraphs>212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Welcome to The Circles of Rosary</vt:lpstr>
      <vt:lpstr>                      The Circles of Rosary         Opening Prayer   </vt:lpstr>
      <vt:lpstr>The Apostles’ Creed </vt:lpstr>
      <vt:lpstr>Our Father </vt:lpstr>
      <vt:lpstr>Hail Mary </vt:lpstr>
      <vt:lpstr>Glory Be  </vt:lpstr>
      <vt:lpstr>Fatima Prayer </vt:lpstr>
      <vt:lpstr>The First Glorious Mystery          Wednesdays and Sundays</vt:lpstr>
      <vt:lpstr>The Second Glorious Mystery</vt:lpstr>
      <vt:lpstr>The Third Glorious Mystery  </vt:lpstr>
      <vt:lpstr>The Fourth Glorious Mystery</vt:lpstr>
      <vt:lpstr>The Fifth Glorious Mystery </vt:lpstr>
      <vt:lpstr>Hail Holy Queen </vt:lpstr>
      <vt:lpstr>Act of Consecration </vt:lpstr>
      <vt:lpstr>The Circles of Rosary  Closing Prayer</vt:lpstr>
      <vt:lpstr>Slide 16</vt:lpstr>
      <vt:lpstr>Print and fill in the slip below, your intentions will be included in the Prayer of the Faithful (collective), the community prays with you.</vt:lpstr>
    </vt:vector>
  </TitlesOfParts>
  <Company>Dufferin-Peel CDSB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Prayer</dc:title>
  <dc:creator>Cora Bryce Circles of Rosary;pictures by;Dias, Blossom</dc:creator>
  <cp:lastModifiedBy>Cora</cp:lastModifiedBy>
  <cp:revision>129</cp:revision>
  <dcterms:created xsi:type="dcterms:W3CDTF">2014-11-12T19:37:58Z</dcterms:created>
  <dcterms:modified xsi:type="dcterms:W3CDTF">2016-06-07T23:10:42Z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0x010100B10CC242C3A69B4E8B7D396E0916C510</vt:lpwstr>
  </property>
</Properties>
</file>