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67" r:id="rId5"/>
    <p:sldId id="268" r:id="rId6"/>
    <p:sldId id="269" r:id="rId7"/>
    <p:sldId id="270" r:id="rId8"/>
    <p:sldId id="259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34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957276" y="2557999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44253" y="2578967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23145" y="1808528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695" y="0"/>
            <a:ext cx="10515600" cy="960092"/>
          </a:xfrm>
        </p:spPr>
        <p:txBody>
          <a:bodyPr/>
          <a:lstStyle/>
          <a:p>
            <a:pPr algn="ctr"/>
            <a:r>
              <a:rPr lang="en-US" dirty="0" smtClean="0"/>
              <a:t>Welcome to The Circles of Rosary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938" y="861391"/>
            <a:ext cx="10515600" cy="5996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Peace Prayer Initiative</a:t>
            </a:r>
          </a:p>
          <a:p>
            <a:pPr algn="ctr">
              <a:buNone/>
            </a:pPr>
            <a:r>
              <a:rPr lang="en-US" dirty="0" smtClean="0"/>
              <a:t>Linking           </a:t>
            </a:r>
          </a:p>
          <a:p>
            <a:pPr algn="ctr"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en-US" sz="2000" dirty="0" smtClean="0"/>
              <a:t>School </a:t>
            </a:r>
            <a:r>
              <a:rPr lang="en-US" dirty="0" smtClean="0"/>
              <a:t>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</a:t>
            </a: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Family</a:t>
            </a:r>
            <a:r>
              <a:rPr lang="en-US" sz="2000" dirty="0" smtClean="0"/>
              <a:t>     Church</a:t>
            </a: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To create </a:t>
            </a:r>
            <a:r>
              <a:rPr lang="en-US" b="1" dirty="0" smtClean="0">
                <a:solidFill>
                  <a:prstClr val="black"/>
                </a:solidFill>
              </a:rPr>
              <a:t>one</a:t>
            </a:r>
            <a:r>
              <a:rPr lang="en-US" dirty="0" smtClean="0">
                <a:solidFill>
                  <a:prstClr val="black"/>
                </a:solidFill>
              </a:rPr>
              <a:t> God’s Circle of Truth, Love &amp; Peace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Each Circles of Rosary has a supporting role 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in raising a community/culture of faith and peace loving nature.</a:t>
            </a:r>
          </a:p>
          <a:p>
            <a:pPr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“Peace in the name of God”, St. John Paul II</a:t>
            </a:r>
            <a:r>
              <a:rPr lang="en-US" sz="4800" dirty="0" smtClean="0"/>
              <a:t> </a:t>
            </a:r>
          </a:p>
          <a:p>
            <a:pPr algn="ctr">
              <a:buNone/>
            </a:pPr>
            <a:r>
              <a:rPr lang="en-US" sz="1400" dirty="0" smtClean="0"/>
              <a:t>© The Circles of Rosary  905 896 2958  since 2007</a:t>
            </a:r>
            <a:endParaRPr lang="en-US" dirty="0" smtClean="0"/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1" name="Picture 10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4446" y="927462"/>
            <a:ext cx="620158" cy="389737"/>
          </a:xfrm>
          <a:prstGeom prst="rect">
            <a:avLst/>
          </a:prstGeom>
        </p:spPr>
      </p:pic>
      <p:pic>
        <p:nvPicPr>
          <p:cNvPr id="12" name="Picture 11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3976" y="1384663"/>
            <a:ext cx="661731" cy="415863"/>
          </a:xfrm>
          <a:prstGeom prst="rect">
            <a:avLst/>
          </a:prstGeom>
        </p:spPr>
      </p:pic>
      <p:pic>
        <p:nvPicPr>
          <p:cNvPr id="13" name="Picture 12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029" y="4612294"/>
            <a:ext cx="636298" cy="3998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350000" y="800100"/>
            <a:ext cx="5511800" cy="5702300"/>
          </a:xfrm>
          <a:prstGeom prst="ellipse">
            <a:avLst/>
          </a:prstGeom>
          <a:solidFill>
            <a:srgbClr val="EA34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7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Third Joyful Mystery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1" y="1698624"/>
            <a:ext cx="5981700" cy="49180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b="1" dirty="0" smtClean="0"/>
              <a:t>The Birth of Christ in Bethlehem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600" dirty="0" smtClean="0"/>
              <a:t>Obtain for us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600" b="1" dirty="0" smtClean="0"/>
              <a:t>to be more like Christ in the</a:t>
            </a:r>
          </a:p>
          <a:p>
            <a:pPr marL="0" indent="0">
              <a:buNone/>
            </a:pPr>
            <a:r>
              <a:rPr lang="en-US" sz="3600" b="1" dirty="0" smtClean="0"/>
              <a:t> spirit of humility and poverty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 smtClean="0"/>
              <a:t>Intentions ___________________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0116" y="1854200"/>
            <a:ext cx="4276346" cy="3595622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0743" y="1192212"/>
            <a:ext cx="888119" cy="4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18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477000" y="812800"/>
            <a:ext cx="5511800" cy="5702300"/>
          </a:xfrm>
          <a:prstGeom prst="ellipse">
            <a:avLst/>
          </a:prstGeom>
          <a:solidFill>
            <a:srgbClr val="EA34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415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Fourth Joyful Mystery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825625"/>
            <a:ext cx="631698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3600" b="1" dirty="0" smtClean="0"/>
              <a:t>The Presentation of </a:t>
            </a:r>
          </a:p>
          <a:p>
            <a:pPr marL="0" indent="0">
              <a:buNone/>
            </a:pPr>
            <a:r>
              <a:rPr lang="en-US" sz="3600" b="1" dirty="0" smtClean="0"/>
              <a:t>the Child Jesus in the Temple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 smtClean="0"/>
              <a:t>Obtain for us, dearest Mother from your Divine Son, the grace and power of the Holy Spirit </a:t>
            </a:r>
          </a:p>
          <a:p>
            <a:pPr marL="0" indent="0">
              <a:buNone/>
            </a:pPr>
            <a:r>
              <a:rPr lang="en-US" sz="3600" b="1" dirty="0" smtClean="0"/>
              <a:t>to offer all that we are and have joyfully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 smtClean="0"/>
              <a:t>Intentions ____________________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5701" y="1509022"/>
            <a:ext cx="3621397" cy="4345677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4255" y="1204912"/>
            <a:ext cx="861308" cy="40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997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426200" y="749300"/>
            <a:ext cx="5511800" cy="5702300"/>
          </a:xfrm>
          <a:prstGeom prst="ellipse">
            <a:avLst/>
          </a:prstGeom>
          <a:solidFill>
            <a:srgbClr val="EA34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441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Fifth Joyful Mystery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1" y="1647824"/>
            <a:ext cx="5816600" cy="4879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The Finding of the Child Jesus in the Temple</a:t>
            </a:r>
          </a:p>
          <a:p>
            <a:pPr marL="0" indent="0">
              <a:buNone/>
            </a:pPr>
            <a:r>
              <a:rPr lang="en-US" dirty="0" smtClean="0"/>
              <a:t>Obtain for us, dearest Mother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 smtClean="0"/>
              <a:t>to break the habits of sins and evil tendencies and to grow in the wisdom and grace of your Divine Son.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5092" y="1358900"/>
            <a:ext cx="3274233" cy="451844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89577" y="1154112"/>
            <a:ext cx="807686" cy="38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6453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257800" y="9525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Hail Holy Queen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128080"/>
            <a:ext cx="10858500" cy="4729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Hail Holy Queen, Mother of Mercy, </a:t>
            </a:r>
          </a:p>
          <a:p>
            <a:pPr marL="0" indent="0">
              <a:buNone/>
            </a:pPr>
            <a:r>
              <a:rPr lang="en-US" dirty="0" smtClean="0"/>
              <a:t>hail our life, our sweetness and our hope, </a:t>
            </a:r>
          </a:p>
          <a:p>
            <a:pPr marL="0" indent="0">
              <a:buNone/>
            </a:pPr>
            <a:r>
              <a:rPr lang="en-US" dirty="0" smtClean="0"/>
              <a:t>to thee do we cry, poor banished children of Eve; </a:t>
            </a:r>
          </a:p>
          <a:p>
            <a:pPr marL="0" indent="0">
              <a:buNone/>
            </a:pPr>
            <a:r>
              <a:rPr lang="en-US" dirty="0" smtClean="0"/>
              <a:t>to thee do we send up our sighs, mourning, and weeping in this valley of tears. </a:t>
            </a:r>
          </a:p>
          <a:p>
            <a:pPr marL="0" indent="0">
              <a:buNone/>
            </a:pPr>
            <a:r>
              <a:rPr lang="en-US" dirty="0" smtClean="0"/>
              <a:t>Turn then, most gracious Advocate, </a:t>
            </a:r>
            <a:r>
              <a:rPr lang="en-US" dirty="0" err="1" smtClean="0"/>
              <a:t>thine</a:t>
            </a:r>
            <a:r>
              <a:rPr lang="en-US" dirty="0" smtClean="0"/>
              <a:t> eyes of mercy toward us, </a:t>
            </a:r>
          </a:p>
          <a:p>
            <a:pPr marL="0" indent="0">
              <a:buNone/>
            </a:pPr>
            <a:r>
              <a:rPr lang="en-US" dirty="0" smtClean="0"/>
              <a:t>and after this our exile, </a:t>
            </a:r>
          </a:p>
          <a:p>
            <a:pPr marL="0" indent="0">
              <a:buNone/>
            </a:pPr>
            <a:r>
              <a:rPr lang="en-US" dirty="0" smtClean="0"/>
              <a:t>show unto us the blessed fruit of thy womb, Jesus. </a:t>
            </a:r>
          </a:p>
          <a:p>
            <a:pPr marL="0" indent="0">
              <a:buNone/>
            </a:pPr>
            <a:r>
              <a:rPr lang="en-US" dirty="0" smtClean="0"/>
              <a:t>O Clement, O loving, O sweet Virgin Mary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Leader:          </a:t>
            </a:r>
            <a:r>
              <a:rPr lang="en-US" u="sng" dirty="0" smtClean="0"/>
              <a:t>Pray for us, O holy Mother of God</a:t>
            </a:r>
          </a:p>
          <a:p>
            <a:pPr marL="0" indent="0">
              <a:buNone/>
            </a:pPr>
            <a:r>
              <a:rPr lang="en-US" dirty="0" smtClean="0"/>
              <a:t>Response:    </a:t>
            </a:r>
            <a:r>
              <a:rPr lang="en-US" u="sng" dirty="0" smtClean="0"/>
              <a:t>That we may be made worthy of the promises of Christ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5411" y="1243012"/>
            <a:ext cx="968552" cy="45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5347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84800" y="10922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716788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Act of Consecration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2257425"/>
            <a:ext cx="93853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b="1" dirty="0" smtClean="0"/>
              <a:t>O God, whose only begotten Son, </a:t>
            </a:r>
          </a:p>
          <a:p>
            <a:pPr marL="0" indent="0">
              <a:buNone/>
            </a:pPr>
            <a:r>
              <a:rPr lang="en-US" sz="3200" b="1" dirty="0" smtClean="0"/>
              <a:t>by His life, death, and resurrection, </a:t>
            </a:r>
          </a:p>
          <a:p>
            <a:pPr marL="0" indent="0">
              <a:buNone/>
            </a:pPr>
            <a:r>
              <a:rPr lang="en-US" sz="3200" b="1" dirty="0" smtClean="0"/>
              <a:t>has purchased for us the rewards of eternal salvation. </a:t>
            </a:r>
          </a:p>
          <a:p>
            <a:pPr marL="0" indent="0">
              <a:buNone/>
            </a:pPr>
            <a:r>
              <a:rPr lang="en-US" sz="3200" dirty="0" smtClean="0"/>
              <a:t>Grant we beseech Thee </a:t>
            </a:r>
          </a:p>
          <a:p>
            <a:pPr marL="0" indent="0">
              <a:buNone/>
            </a:pPr>
            <a:r>
              <a:rPr lang="en-US" sz="3200" dirty="0" smtClean="0"/>
              <a:t>that while meditating on these mysteries </a:t>
            </a:r>
          </a:p>
          <a:p>
            <a:pPr marL="0" indent="0">
              <a:buNone/>
            </a:pPr>
            <a:r>
              <a:rPr lang="en-US" sz="3200" dirty="0" smtClean="0"/>
              <a:t>of the most Holy Rosary of the Blessed Virgin Mary, </a:t>
            </a:r>
          </a:p>
          <a:p>
            <a:pPr marL="0" indent="0">
              <a:buNone/>
            </a:pPr>
            <a:r>
              <a:rPr lang="en-US" sz="3200" dirty="0" smtClean="0"/>
              <a:t>that we may both imitate what they contain, </a:t>
            </a:r>
          </a:p>
          <a:p>
            <a:pPr marL="0" indent="0">
              <a:buNone/>
            </a:pPr>
            <a:r>
              <a:rPr lang="en-US" sz="3200" dirty="0" smtClean="0"/>
              <a:t>and obtain what they promise, </a:t>
            </a:r>
          </a:p>
          <a:p>
            <a:pPr marL="0" indent="0">
              <a:buNone/>
            </a:pPr>
            <a:r>
              <a:rPr lang="en-US" sz="3200" dirty="0" smtClean="0"/>
              <a:t>through Christ our Lord.   Amen.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73699" y="1382712"/>
            <a:ext cx="995364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588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9410700" y="889000"/>
            <a:ext cx="1612900" cy="148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08065" y="1282700"/>
            <a:ext cx="1367366" cy="647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796925"/>
            <a:ext cx="10515600" cy="1616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</a:t>
            </a:r>
            <a:br>
              <a:rPr lang="en-US" dirty="0" smtClean="0"/>
            </a:br>
            <a:r>
              <a:rPr lang="en-US" dirty="0" smtClean="0"/>
              <a:t>                  The Circles of Rosary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0000"/>
                </a:solidFill>
              </a:rPr>
              <a:t>                                    </a:t>
            </a:r>
            <a:r>
              <a:rPr lang="en-US" sz="4000" dirty="0" smtClean="0"/>
              <a:t>Closing Prayer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solidFill>
                  <a:srgbClr val="000000"/>
                </a:solidFill>
              </a:rPr>
              <a:t>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2735262"/>
            <a:ext cx="10972800" cy="39576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200" dirty="0" smtClean="0"/>
          </a:p>
          <a:p>
            <a:pPr marL="0" indent="0" algn="ctr">
              <a:buNone/>
            </a:pPr>
            <a:endParaRPr lang="en-US" sz="3000" dirty="0" smtClean="0"/>
          </a:p>
          <a:p>
            <a:pPr marL="0" indent="0" algn="ctr">
              <a:buNone/>
            </a:pPr>
            <a:r>
              <a:rPr lang="en-US" sz="9600" b="1" dirty="0" smtClean="0"/>
              <a:t>Thank you, Lord, for blessing our home</a:t>
            </a:r>
          </a:p>
          <a:p>
            <a:pPr marL="0" indent="0" algn="ctr">
              <a:buNone/>
            </a:pPr>
            <a:r>
              <a:rPr lang="en-US" sz="9600" dirty="0" smtClean="0"/>
              <a:t>A place of safety, comfort and peace </a:t>
            </a:r>
          </a:p>
          <a:p>
            <a:pPr marL="0" indent="0" algn="ctr">
              <a:buNone/>
            </a:pPr>
            <a:r>
              <a:rPr lang="en-US" sz="9600" dirty="0" smtClean="0"/>
              <a:t>A family of unconditional love, forgiveness, mercy and acceptance.</a:t>
            </a: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9600" b="1" dirty="0" smtClean="0"/>
              <a:t>Help our family to be peacemakers </a:t>
            </a:r>
          </a:p>
          <a:p>
            <a:pPr marL="0" indent="0" algn="ctr">
              <a:buNone/>
            </a:pPr>
            <a:r>
              <a:rPr lang="en-US" sz="9600" dirty="0" smtClean="0"/>
              <a:t>like Mary, Jesus, St. John Paul II and Mother Theresa. </a:t>
            </a:r>
          </a:p>
          <a:p>
            <a:pPr marL="0" indent="0" algn="ctr">
              <a:buNone/>
            </a:pPr>
            <a:r>
              <a:rPr lang="en-US" sz="9600" dirty="0" smtClean="0"/>
              <a:t>Make us remember </a:t>
            </a:r>
          </a:p>
          <a:p>
            <a:pPr marL="0" indent="0" algn="ctr">
              <a:buNone/>
            </a:pPr>
            <a:r>
              <a:rPr lang="en-US" sz="9600" dirty="0" smtClean="0"/>
              <a:t>that peace and love around the world starts with you and me. </a:t>
            </a:r>
          </a:p>
          <a:p>
            <a:pPr marL="0" indent="0" algn="ctr">
              <a:buNone/>
            </a:pPr>
            <a:r>
              <a:rPr lang="en-US" sz="14400" dirty="0" smtClean="0"/>
              <a:t> </a:t>
            </a:r>
            <a:r>
              <a:rPr lang="en-US" sz="7200" dirty="0" smtClean="0"/>
              <a:t>Amen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625600" y="3810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Family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35000" y="4826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School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44600" y="11430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Church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xmlns="" val="251952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374900" y="3302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0" y="558800"/>
            <a:ext cx="5753100" cy="6045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 smtClean="0"/>
              <a:t>Let peace begin with me, </a:t>
            </a:r>
          </a:p>
          <a:p>
            <a:pPr marL="0" indent="0" algn="just">
              <a:buNone/>
            </a:pPr>
            <a:r>
              <a:rPr lang="en-US" sz="3600" dirty="0" smtClean="0"/>
              <a:t>let this be the moment now</a:t>
            </a:r>
          </a:p>
          <a:p>
            <a:pPr marL="0" indent="0" algn="just">
              <a:buNone/>
            </a:pPr>
            <a:r>
              <a:rPr lang="en-US" sz="3600" dirty="0" smtClean="0"/>
              <a:t>With every step I take, </a:t>
            </a:r>
          </a:p>
          <a:p>
            <a:pPr marL="0" indent="0" algn="just">
              <a:buNone/>
            </a:pPr>
            <a:r>
              <a:rPr lang="en-US" sz="3600" dirty="0" smtClean="0"/>
              <a:t>let this be my solemn vow</a:t>
            </a:r>
          </a:p>
          <a:p>
            <a:pPr marL="0" indent="0" algn="just">
              <a:buNone/>
            </a:pPr>
            <a:r>
              <a:rPr lang="en-US" sz="3600" dirty="0" smtClean="0"/>
              <a:t>       To take each moment           .      and live each moment </a:t>
            </a:r>
          </a:p>
          <a:p>
            <a:pPr marL="0" indent="0" algn="just">
              <a:buNone/>
            </a:pPr>
            <a:r>
              <a:rPr lang="en-US" sz="3600" dirty="0" smtClean="0"/>
              <a:t>       in peace eternally</a:t>
            </a:r>
          </a:p>
          <a:p>
            <a:pPr marL="0" indent="0" algn="just">
              <a:buNone/>
            </a:pPr>
            <a:r>
              <a:rPr lang="en-US" sz="3500" dirty="0" smtClean="0"/>
              <a:t>Let there be peace on earth and </a:t>
            </a:r>
            <a:r>
              <a:rPr lang="en-US" sz="3500" b="1" dirty="0" smtClean="0"/>
              <a:t>let it begin with me</a:t>
            </a:r>
          </a:p>
          <a:p>
            <a:pPr marL="0" indent="0" algn="r">
              <a:buNone/>
            </a:pPr>
            <a:endParaRPr lang="en-US" sz="1400" dirty="0" smtClean="0"/>
          </a:p>
          <a:p>
            <a:pPr marL="0" indent="0" algn="r">
              <a:buNone/>
            </a:pPr>
            <a:r>
              <a:rPr lang="en-US" sz="1400" dirty="0" smtClean="0"/>
              <a:t>-</a:t>
            </a:r>
            <a:r>
              <a:rPr lang="en-US" dirty="0" smtClean="0"/>
              <a:t> Jill Jackson &amp; </a:t>
            </a:r>
            <a:r>
              <a:rPr lang="en-US" dirty="0" err="1" smtClean="0"/>
              <a:t>Sy</a:t>
            </a:r>
            <a:r>
              <a:rPr lang="en-US" dirty="0" smtClean="0"/>
              <a:t> Miller-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3799" y="653714"/>
            <a:ext cx="952501" cy="451185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73050" y="323850"/>
            <a:ext cx="5549900" cy="6337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sz="12800" b="1" dirty="0" smtClean="0"/>
          </a:p>
          <a:p>
            <a:pPr marL="0" indent="0" algn="just">
              <a:buNone/>
            </a:pPr>
            <a:endParaRPr lang="en-US" sz="4800" b="1" dirty="0" smtClean="0"/>
          </a:p>
          <a:p>
            <a:pPr marL="0" indent="0" algn="just">
              <a:buNone/>
            </a:pPr>
            <a:r>
              <a:rPr lang="en-US" sz="12800" b="1" dirty="0" smtClean="0"/>
              <a:t>Let there be peace on earth </a:t>
            </a:r>
          </a:p>
          <a:p>
            <a:pPr marL="0" indent="0" algn="just">
              <a:buNone/>
            </a:pPr>
            <a:r>
              <a:rPr lang="en-US" sz="12800" dirty="0" smtClean="0"/>
              <a:t>and let it begin with me</a:t>
            </a:r>
          </a:p>
          <a:p>
            <a:pPr marL="0" indent="0" algn="just">
              <a:buNone/>
            </a:pPr>
            <a:endParaRPr lang="en-US" sz="11200" dirty="0" smtClean="0"/>
          </a:p>
          <a:p>
            <a:pPr marL="0" indent="0" algn="just">
              <a:buNone/>
            </a:pPr>
            <a:r>
              <a:rPr lang="en-US" sz="12800" dirty="0" smtClean="0"/>
              <a:t>Let there be peace on earth, </a:t>
            </a:r>
          </a:p>
          <a:p>
            <a:pPr marL="0" indent="0" algn="just">
              <a:buNone/>
            </a:pPr>
            <a:r>
              <a:rPr lang="en-US" sz="12800" dirty="0" smtClean="0"/>
              <a:t>the peace that was meant to be</a:t>
            </a:r>
          </a:p>
          <a:p>
            <a:pPr marL="0" indent="0">
              <a:buNone/>
            </a:pPr>
            <a:r>
              <a:rPr lang="en-US" sz="8600" dirty="0" smtClean="0"/>
              <a:t>       </a:t>
            </a:r>
          </a:p>
          <a:p>
            <a:pPr marL="0" indent="0">
              <a:buNone/>
            </a:pPr>
            <a:r>
              <a:rPr lang="en-US" sz="12800" dirty="0" smtClean="0"/>
              <a:t>With God as our Father, </a:t>
            </a:r>
          </a:p>
          <a:p>
            <a:pPr marL="0" indent="0">
              <a:buNone/>
            </a:pPr>
            <a:r>
              <a:rPr lang="en-US" sz="12800" dirty="0" smtClean="0"/>
              <a:t>     children all are we</a:t>
            </a:r>
          </a:p>
          <a:p>
            <a:pPr marL="0" indent="0">
              <a:buNone/>
            </a:pPr>
            <a:r>
              <a:rPr lang="en-US" sz="8000" dirty="0" smtClean="0"/>
              <a:t> </a:t>
            </a:r>
            <a:r>
              <a:rPr lang="en-US" sz="12800" dirty="0" smtClean="0"/>
              <a:t>Let us walk with each other </a:t>
            </a:r>
          </a:p>
          <a:p>
            <a:pPr marL="0" indent="0">
              <a:buNone/>
            </a:pPr>
            <a:r>
              <a:rPr lang="en-US" sz="12800" dirty="0" smtClean="0"/>
              <a:t>     in perfect harmony</a:t>
            </a:r>
            <a:endParaRPr lang="en-US" sz="3000" b="1" dirty="0" smtClean="0"/>
          </a:p>
          <a:p>
            <a:pPr marL="0" indent="0" algn="just">
              <a:buNone/>
            </a:pPr>
            <a:endParaRPr lang="en-US" sz="3000" b="1" dirty="0" smtClean="0"/>
          </a:p>
          <a:p>
            <a:pPr marL="0" indent="0" algn="just">
              <a:buNone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85068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Print and fill in the slip below, your intentions will be included in the Prayer of the Faithful (collective), the community prays with you.</a:t>
            </a:r>
            <a:endParaRPr lang="en-US" sz="36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681220"/>
          </a:xfrm>
        </p:spPr>
        <p:txBody>
          <a:bodyPr>
            <a:normAutofit fontScale="62500" lnSpcReduction="20000"/>
          </a:bodyPr>
          <a:lstStyle/>
          <a:p>
            <a:r>
              <a:rPr lang="en-CA" b="1" dirty="0" smtClean="0"/>
              <a:t>The Circles of Rosary</a:t>
            </a:r>
            <a:endParaRPr lang="en-US" dirty="0" smtClean="0"/>
          </a:p>
          <a:p>
            <a:r>
              <a:rPr lang="en-CA" b="1" dirty="0" smtClean="0"/>
              <a:t>Family Circle Petition/Intention Slips   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We pray for ________________________________________________________________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We thank God for 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   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b="1" dirty="0" smtClean="0"/>
              <a:t>Sts. Peter &amp; </a:t>
            </a:r>
            <a:r>
              <a:rPr lang="en-CA" b="1" dirty="0" smtClean="0"/>
              <a:t>Paul </a:t>
            </a:r>
          </a:p>
          <a:p>
            <a:r>
              <a:rPr lang="en-CA" b="1" smtClean="0"/>
              <a:t>Cristo</a:t>
            </a:r>
            <a:r>
              <a:rPr lang="en-CA" b="1" dirty="0" smtClean="0"/>
              <a:t> </a:t>
            </a:r>
            <a:r>
              <a:rPr lang="en-CA" b="1" dirty="0" err="1" smtClean="0"/>
              <a:t>Rei</a:t>
            </a:r>
            <a:r>
              <a:rPr lang="en-CA" b="1" dirty="0" smtClean="0"/>
              <a:t> </a:t>
            </a:r>
          </a:p>
          <a:p>
            <a:r>
              <a:rPr lang="en-CA" b="1" dirty="0" smtClean="0"/>
              <a:t>St Dominic </a:t>
            </a:r>
          </a:p>
          <a:p>
            <a:r>
              <a:rPr lang="en-CA" b="1" dirty="0" smtClean="0"/>
              <a:t>church </a:t>
            </a:r>
            <a:r>
              <a:rPr lang="en-CA" b="1" dirty="0" smtClean="0"/>
              <a:t>welcomes your family and prays with you at church on Saturday/Sunday masses.</a:t>
            </a:r>
            <a:r>
              <a:rPr lang="en-CA" dirty="0" smtClean="0"/>
              <a:t>  Please drop your family written intention slip in a round box marked “Family circle intention box”.  The box is located at the foyer of the church.   (you </a:t>
            </a:r>
            <a:r>
              <a:rPr lang="en-CA" dirty="0" smtClean="0"/>
              <a:t>may sign </a:t>
            </a:r>
            <a:r>
              <a:rPr lang="en-CA" dirty="0" smtClean="0"/>
              <a:t>or not sign your name).   </a:t>
            </a:r>
            <a:endParaRPr lang="en-CA" dirty="0" smtClean="0"/>
          </a:p>
          <a:p>
            <a:r>
              <a:rPr lang="en-CA" dirty="0" smtClean="0"/>
              <a:t>Name </a:t>
            </a:r>
            <a:r>
              <a:rPr lang="en-CA" dirty="0" smtClean="0"/>
              <a:t>of Participating </a:t>
            </a:r>
            <a:r>
              <a:rPr lang="en-CA" b="1" dirty="0" smtClean="0"/>
              <a:t>Schoo</a:t>
            </a:r>
            <a:r>
              <a:rPr lang="en-CA" dirty="0" smtClean="0"/>
              <a:t>l Circle </a:t>
            </a:r>
            <a:r>
              <a:rPr lang="en-CA" dirty="0" smtClean="0"/>
              <a:t>_______________________ connecting with Family Circle, in turn connecting with the Church Circle.  We are together at the church as One God Circle of Love, Peace &amp; Joy.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664700" y="393700"/>
            <a:ext cx="16383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900" y="279400"/>
            <a:ext cx="11430000" cy="1447800"/>
          </a:xfrm>
          <a:effectLst>
            <a:softEdge rad="0"/>
          </a:effectLst>
        </p:spPr>
        <p:txBody>
          <a:bodyPr>
            <a:noAutofit/>
          </a:bodyPr>
          <a:lstStyle/>
          <a:p>
            <a:pPr algn="ctr"/>
            <a:r>
              <a:rPr lang="en-US" sz="45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Circles of Rosary        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Opening Prayer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2057400"/>
            <a:ext cx="11391900" cy="4610099"/>
          </a:xfrm>
        </p:spPr>
        <p:txBody>
          <a:bodyPr>
            <a:normAutofit fontScale="47500" lnSpcReduction="20000"/>
          </a:bodyPr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4500" dirty="0" smtClean="0">
                <a:solidFill>
                  <a:schemeClr val="bg1"/>
                </a:solidFill>
              </a:rPr>
              <a:t>In the name of the Father, of the Son, and of the Holy Spirit.</a:t>
            </a: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5800" dirty="0" smtClean="0">
                <a:solidFill>
                  <a:schemeClr val="bg1"/>
                </a:solidFill>
              </a:rPr>
              <a:t>Dearest  Mary, Jesus Christ,</a:t>
            </a:r>
          </a:p>
          <a:p>
            <a:pPr algn="ctr"/>
            <a:r>
              <a:rPr lang="en-US" sz="5800" dirty="0" smtClean="0">
                <a:solidFill>
                  <a:schemeClr val="bg1"/>
                </a:solidFill>
              </a:rPr>
              <a:t>St. John Paul II, and Mother Theresa, our peace models, </a:t>
            </a:r>
          </a:p>
          <a:p>
            <a:pPr algn="ctr"/>
            <a:r>
              <a:rPr lang="en-US" sz="5800" b="1" dirty="0" smtClean="0">
                <a:solidFill>
                  <a:schemeClr val="bg1"/>
                </a:solidFill>
              </a:rPr>
              <a:t>Enlighten us in caring and in loving our family</a:t>
            </a:r>
          </a:p>
          <a:p>
            <a:pPr algn="ctr"/>
            <a:r>
              <a:rPr lang="en-US" sz="5800" dirty="0" smtClean="0">
                <a:solidFill>
                  <a:schemeClr val="bg1"/>
                </a:solidFill>
              </a:rPr>
              <a:t>Help us to care, respect and love our siblings, Mom, Dad and elders.</a:t>
            </a:r>
          </a:p>
          <a:p>
            <a:pPr algn="ctr"/>
            <a:r>
              <a:rPr lang="en-US" sz="5800" b="1" dirty="0" smtClean="0">
                <a:solidFill>
                  <a:schemeClr val="bg1"/>
                </a:solidFill>
              </a:rPr>
              <a:t>Show us how to give without expecting a return or </a:t>
            </a:r>
            <a:r>
              <a:rPr lang="en-US" sz="5800" b="1" dirty="0" err="1" smtClean="0">
                <a:solidFill>
                  <a:schemeClr val="bg1"/>
                </a:solidFill>
              </a:rPr>
              <a:t>favour</a:t>
            </a:r>
            <a:endParaRPr lang="en-US" sz="5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5800" dirty="0" smtClean="0">
                <a:solidFill>
                  <a:schemeClr val="bg1"/>
                </a:solidFill>
              </a:rPr>
              <a:t>Enlighten us how to value our family</a:t>
            </a:r>
          </a:p>
          <a:p>
            <a:pPr algn="ctr"/>
            <a:r>
              <a:rPr lang="en-US" sz="5800" b="1" dirty="0" smtClean="0">
                <a:solidFill>
                  <a:schemeClr val="bg1"/>
                </a:solidFill>
              </a:rPr>
              <a:t>With honesty, respect and peace at all times </a:t>
            </a:r>
          </a:p>
          <a:p>
            <a:pPr algn="ctr"/>
            <a:endParaRPr lang="en-US" sz="11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500" dirty="0" smtClean="0">
                <a:solidFill>
                  <a:schemeClr val="bg1"/>
                </a:solidFill>
              </a:rPr>
              <a:t> Amen </a:t>
            </a:r>
          </a:p>
          <a:p>
            <a:pPr algn="ctr"/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© The Circles of Rosary  905 896 2958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31210" y="901700"/>
            <a:ext cx="1367366" cy="6477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47700" y="5080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School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511300" y="241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Family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346200" y="1003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Church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xmlns="" val="137869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565400" y="9271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68410"/>
            <a:ext cx="65278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Apostles’ Creed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2008163"/>
            <a:ext cx="5727700" cy="506573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endParaRPr lang="en-US" sz="200" dirty="0" smtClean="0"/>
          </a:p>
          <a:p>
            <a:pPr marL="0" indent="0" algn="just">
              <a:buNone/>
            </a:pPr>
            <a:r>
              <a:rPr lang="en-US" sz="4500" dirty="0" smtClean="0"/>
              <a:t>I believe in God, The Father Almighty, creator of heaven and earth, </a:t>
            </a:r>
          </a:p>
          <a:p>
            <a:pPr marL="0" indent="0" algn="just">
              <a:buNone/>
            </a:pPr>
            <a:r>
              <a:rPr lang="en-US" sz="4500" dirty="0" smtClean="0"/>
              <a:t>And in Jesus Christ, his only Son,     our Lord,</a:t>
            </a:r>
          </a:p>
          <a:p>
            <a:pPr marL="0" indent="0" algn="just">
              <a:buNone/>
            </a:pPr>
            <a:r>
              <a:rPr lang="en-US" sz="4500" dirty="0" smtClean="0"/>
              <a:t>Who was conceived by the Holy Spirit, </a:t>
            </a:r>
          </a:p>
          <a:p>
            <a:pPr marL="0" indent="0" algn="just">
              <a:buNone/>
            </a:pPr>
            <a:r>
              <a:rPr lang="en-US" sz="4500" dirty="0" smtClean="0"/>
              <a:t>born of the Virgin Mary,</a:t>
            </a:r>
          </a:p>
          <a:p>
            <a:pPr marL="0" indent="0" algn="just">
              <a:buNone/>
            </a:pPr>
            <a:r>
              <a:rPr lang="en-US" sz="4500" dirty="0" smtClean="0"/>
              <a:t>Suffered under Pontius Pilate, </a:t>
            </a:r>
          </a:p>
          <a:p>
            <a:pPr marL="0" indent="0" algn="just">
              <a:buNone/>
            </a:pPr>
            <a:r>
              <a:rPr lang="en-US" sz="4500" dirty="0" smtClean="0"/>
              <a:t>was crucified, died, and was buried.</a:t>
            </a:r>
          </a:p>
          <a:p>
            <a:pPr marL="0" indent="0" algn="just">
              <a:buNone/>
            </a:pPr>
            <a:r>
              <a:rPr lang="en-US" sz="4500" dirty="0" smtClean="0"/>
              <a:t>He descended into hell; </a:t>
            </a:r>
          </a:p>
          <a:p>
            <a:pPr marL="0" indent="0" algn="just">
              <a:buNone/>
            </a:pPr>
            <a:r>
              <a:rPr lang="en-US" sz="4500" dirty="0" smtClean="0"/>
              <a:t>on the third day, </a:t>
            </a:r>
          </a:p>
          <a:p>
            <a:pPr marL="0" indent="0" algn="just">
              <a:buNone/>
            </a:pPr>
            <a:r>
              <a:rPr lang="en-US" sz="4500" dirty="0" smtClean="0"/>
              <a:t>He rose again from the dead;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6633" y="1230312"/>
            <a:ext cx="914930" cy="43338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58000" y="1320801"/>
            <a:ext cx="51435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ascended into heaven and is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seated at the right hand of God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Father Almighty.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there, He will come again     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judge the living and the dead.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believe in the Holy Spirit,   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holy Catholic Church,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communion of saints,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forgiveness of sins,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resurrection of the body,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life everlasting.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21300" y="800100"/>
            <a:ext cx="1422400" cy="1435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Our Father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2286000"/>
            <a:ext cx="11188700" cy="4572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500" dirty="0" smtClean="0"/>
              <a:t>Our Father, who art in Heaven, </a:t>
            </a:r>
          </a:p>
          <a:p>
            <a:pPr marL="0" indent="0" algn="ctr">
              <a:buNone/>
            </a:pPr>
            <a:r>
              <a:rPr lang="en-US" sz="3500" dirty="0" smtClean="0"/>
              <a:t>Hallowed be thy name.</a:t>
            </a:r>
          </a:p>
          <a:p>
            <a:pPr marL="0" indent="0" algn="ctr">
              <a:buNone/>
            </a:pPr>
            <a:r>
              <a:rPr lang="en-US" sz="3500" dirty="0" smtClean="0"/>
              <a:t>Thy kingdom come, thy will be done, </a:t>
            </a:r>
          </a:p>
          <a:p>
            <a:pPr marL="0" indent="0" algn="ctr">
              <a:buNone/>
            </a:pPr>
            <a:r>
              <a:rPr lang="en-US" sz="3500" dirty="0" smtClean="0"/>
              <a:t>on earth as it is in Heaven.</a:t>
            </a:r>
          </a:p>
          <a:p>
            <a:pPr marL="0" indent="0" algn="ctr">
              <a:buNone/>
            </a:pPr>
            <a:r>
              <a:rPr lang="en-US" sz="3500" dirty="0" smtClean="0"/>
              <a:t>Give us this day our daily bread, </a:t>
            </a:r>
          </a:p>
          <a:p>
            <a:pPr marL="0" indent="0" algn="ctr">
              <a:buNone/>
            </a:pPr>
            <a:r>
              <a:rPr lang="en-US" sz="3500" dirty="0" smtClean="0"/>
              <a:t>and forgive us our trespasses,</a:t>
            </a:r>
          </a:p>
          <a:p>
            <a:pPr marL="0" indent="0" algn="ctr">
              <a:buNone/>
            </a:pPr>
            <a:r>
              <a:rPr lang="en-US" sz="3500" dirty="0" smtClean="0"/>
              <a:t>As we forgive those who trespass against us</a:t>
            </a:r>
          </a:p>
          <a:p>
            <a:pPr marL="0" indent="0" algn="ctr">
              <a:buNone/>
            </a:pPr>
            <a:r>
              <a:rPr lang="en-US" sz="3500" dirty="0" smtClean="0"/>
              <a:t>And lead us not into temptation</a:t>
            </a:r>
          </a:p>
          <a:p>
            <a:pPr marL="0" indent="0" algn="ctr">
              <a:buNone/>
            </a:pPr>
            <a:r>
              <a:rPr lang="en-US" sz="3500" dirty="0" smtClean="0"/>
              <a:t>But deliver us from evil.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Amen.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6765" y="1308100"/>
            <a:ext cx="1206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679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489200" y="876300"/>
            <a:ext cx="13208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34100" y="812800"/>
            <a:ext cx="5511800" cy="5702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4325"/>
            <a:ext cx="64262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Hail Mary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762124"/>
            <a:ext cx="5918200" cy="46767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Hail Mary, full of grace!</a:t>
            </a:r>
          </a:p>
          <a:p>
            <a:pPr marL="0" indent="0" algn="ctr">
              <a:buNone/>
            </a:pPr>
            <a:r>
              <a:rPr lang="en-US" dirty="0" smtClean="0"/>
              <a:t>The Lord is with thee.</a:t>
            </a:r>
          </a:p>
          <a:p>
            <a:pPr marL="0" indent="0" algn="ctr">
              <a:buNone/>
            </a:pPr>
            <a:r>
              <a:rPr lang="en-US" dirty="0" smtClean="0"/>
              <a:t>Blessed are thou amongst women, </a:t>
            </a:r>
          </a:p>
          <a:p>
            <a:pPr marL="0" indent="0" algn="ctr">
              <a:buNone/>
            </a:pPr>
            <a:r>
              <a:rPr lang="en-US" dirty="0" smtClean="0"/>
              <a:t>And blessed is the fruit of thy womb, Jesus.</a:t>
            </a:r>
          </a:p>
          <a:p>
            <a:pPr marL="0" indent="0" algn="ctr">
              <a:buNone/>
            </a:pPr>
            <a:r>
              <a:rPr lang="en-US" dirty="0" smtClean="0"/>
              <a:t>Holy Mary, Mother of God, </a:t>
            </a:r>
          </a:p>
          <a:p>
            <a:pPr marL="0" indent="0" algn="ctr">
              <a:buNone/>
            </a:pPr>
            <a:r>
              <a:rPr lang="en-US" dirty="0" smtClean="0"/>
              <a:t>Pray for us sinners</a:t>
            </a:r>
          </a:p>
          <a:p>
            <a:pPr marL="0" indent="0" algn="ctr">
              <a:buNone/>
            </a:pPr>
            <a:r>
              <a:rPr lang="en-US" dirty="0" smtClean="0"/>
              <a:t>Now and until the hour of death.</a:t>
            </a:r>
          </a:p>
          <a:p>
            <a:pPr marL="0" indent="0" algn="ctr">
              <a:buNone/>
            </a:pPr>
            <a:r>
              <a:rPr lang="en-US" dirty="0" smtClean="0"/>
              <a:t>Amen.</a:t>
            </a: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0337" y="1116012"/>
            <a:ext cx="931863" cy="585788"/>
          </a:xfrm>
          <a:prstGeom prst="rect">
            <a:avLst/>
          </a:prstGeom>
        </p:spPr>
      </p:pic>
      <p:pic>
        <p:nvPicPr>
          <p:cNvPr id="5" name="Picture 4" descr="1438426608068 crown roses M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51700" y="1439332"/>
            <a:ext cx="33528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222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257800" y="901700"/>
            <a:ext cx="13843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8500"/>
            <a:ext cx="10515600" cy="8667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Glory Be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5200" dirty="0" smtClean="0"/>
          </a:p>
          <a:p>
            <a:pPr marL="0" indent="0" algn="ctr">
              <a:buNone/>
            </a:pPr>
            <a:r>
              <a:rPr lang="en-US" sz="8000" dirty="0" smtClean="0"/>
              <a:t>Glory be to the Father, </a:t>
            </a:r>
          </a:p>
          <a:p>
            <a:pPr marL="0" indent="0" algn="ctr">
              <a:buNone/>
            </a:pPr>
            <a:r>
              <a:rPr lang="en-US" sz="8000" dirty="0" smtClean="0"/>
              <a:t>And to the Son, </a:t>
            </a:r>
          </a:p>
          <a:p>
            <a:pPr marL="0" indent="0" algn="ctr">
              <a:buNone/>
            </a:pPr>
            <a:r>
              <a:rPr lang="en-US" sz="8000" dirty="0" smtClean="0"/>
              <a:t>And to the Holy Spirit</a:t>
            </a:r>
          </a:p>
          <a:p>
            <a:pPr marL="0" indent="0" algn="ctr">
              <a:buNone/>
            </a:pPr>
            <a:endParaRPr lang="en-US" sz="7000" dirty="0" smtClean="0"/>
          </a:p>
          <a:p>
            <a:pPr marL="0" indent="0" algn="ctr">
              <a:buNone/>
            </a:pPr>
            <a:r>
              <a:rPr lang="en-US" sz="8000" dirty="0" smtClean="0"/>
              <a:t>As it was in the beginning, </a:t>
            </a:r>
          </a:p>
          <a:p>
            <a:pPr marL="0" indent="0" algn="ctr">
              <a:buNone/>
            </a:pPr>
            <a:r>
              <a:rPr lang="en-US" sz="8000" dirty="0" smtClean="0"/>
              <a:t>Is now, and ever shall be</a:t>
            </a:r>
          </a:p>
          <a:p>
            <a:pPr marL="0" indent="0" algn="ctr">
              <a:buNone/>
            </a:pPr>
            <a:r>
              <a:rPr lang="en-US" sz="8000" dirty="0" smtClean="0"/>
              <a:t>World without end.</a:t>
            </a:r>
          </a:p>
          <a:p>
            <a:pPr marL="0" indent="0" algn="ctr">
              <a:buNone/>
            </a:pPr>
            <a:r>
              <a:rPr lang="en-US" sz="6500" dirty="0" smtClean="0"/>
              <a:t>Amen.</a:t>
            </a:r>
            <a:endParaRPr lang="en-US" sz="5200" dirty="0" smtClean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7257" y="1193800"/>
            <a:ext cx="1110543" cy="52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01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72100" y="1104900"/>
            <a:ext cx="1460500" cy="138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Fatima Prayer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2041525"/>
            <a:ext cx="10795000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4400" dirty="0" smtClean="0"/>
              <a:t>O my Jesus, </a:t>
            </a:r>
          </a:p>
          <a:p>
            <a:pPr marL="0" indent="0" algn="ctr">
              <a:buNone/>
            </a:pPr>
            <a:r>
              <a:rPr lang="en-US" sz="4400" dirty="0" smtClean="0"/>
              <a:t>Forgive us our sins,</a:t>
            </a:r>
          </a:p>
          <a:p>
            <a:pPr marL="0" indent="0" algn="ctr">
              <a:buNone/>
            </a:pPr>
            <a:r>
              <a:rPr lang="en-US" sz="4400" dirty="0" smtClean="0"/>
              <a:t>Save us from the fires of hell,</a:t>
            </a:r>
          </a:p>
          <a:p>
            <a:pPr marL="0" indent="0" algn="ctr">
              <a:buNone/>
            </a:pPr>
            <a:r>
              <a:rPr lang="en-US" sz="4400" dirty="0" smtClean="0"/>
              <a:t>Lead all souls to Heaven,</a:t>
            </a:r>
          </a:p>
          <a:p>
            <a:pPr marL="0" indent="0" algn="ctr">
              <a:buNone/>
            </a:pPr>
            <a:r>
              <a:rPr lang="en-US" sz="4400" dirty="0" smtClean="0"/>
              <a:t>Especially those who need most of thy mercy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99287" y="1443952"/>
            <a:ext cx="1030113" cy="62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626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108700" y="939800"/>
            <a:ext cx="5511800" cy="5702300"/>
          </a:xfrm>
          <a:prstGeom prst="ellipse">
            <a:avLst/>
          </a:prstGeom>
          <a:solidFill>
            <a:srgbClr val="EA34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4032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Second Joyful Mystery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98624"/>
            <a:ext cx="5753100" cy="48418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4000" b="1" dirty="0" smtClean="0"/>
              <a:t>The Visitation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 smtClean="0"/>
              <a:t>Obtain for us, dearest Mother, from your Divine Son, the grace and power of the Holy Spirit 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4300" b="1" dirty="0" smtClean="0"/>
              <a:t>to reach out to others and bring Christ to them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3600" dirty="0" smtClean="0"/>
              <a:t>Intentions ___________________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9393" y="1528300"/>
            <a:ext cx="3238107" cy="4696023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95788" y="1217612"/>
            <a:ext cx="1022175" cy="48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4617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451600" y="876300"/>
            <a:ext cx="5511800" cy="5702300"/>
          </a:xfrm>
          <a:prstGeom prst="ellipse">
            <a:avLst/>
          </a:prstGeom>
          <a:solidFill>
            <a:srgbClr val="EA34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14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First Joyful Mystery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800" dirty="0" smtClean="0"/>
              <a:t>Mondays and Saturdays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724024"/>
            <a:ext cx="5704840" cy="4867275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The Annunciation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3200" dirty="0" smtClean="0"/>
              <a:t>Obtain for us, dearest Mother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 smtClean="0"/>
              <a:t>to welcome the Word of God and accomplish God’s will and plan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4078" y="1547050"/>
            <a:ext cx="3536022" cy="4329823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601" y="1154112"/>
            <a:ext cx="779462" cy="36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8723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0CC242C3A69B4E8B7D396E0916C510" ma:contentTypeVersion="3" ma:contentTypeDescription="Create a new document." ma:contentTypeScope="" ma:versionID="788f4a4da2dc893d4ab6adb6e0d898aa">
  <xsd:schema xmlns:xsd="http://www.w3.org/2001/XMLSchema" xmlns:xs="http://www.w3.org/2001/XMLSchema" xmlns:p="http://schemas.microsoft.com/office/2006/metadata/properties" xmlns:ns1="http://schemas.microsoft.com/sharepoint/v3" xmlns:ns2="f9ffa79a-a459-49b7-8f56-1f08fe33eb83" targetNamespace="http://schemas.microsoft.com/office/2006/metadata/properties" ma:root="true" ma:fieldsID="babf6edcd06878350a376efa4b999f33" ns1:_="" ns2:_="">
    <xsd:import namespace="http://schemas.microsoft.com/sharepoint/v3"/>
    <xsd:import namespace="f9ffa79a-a459-49b7-8f56-1f08fe33eb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fa79a-a459-49b7-8f56-1f08fe33eb83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onth xmlns="f9ffa79a-a459-49b7-8f56-1f08fe33eb83" xsi:nil="true"/>
    <Year xmlns="f9ffa79a-a459-49b7-8f56-1f08fe33eb83" xsi:nil="true"/>
  </documentManagement>
</p:properties>
</file>

<file path=customXml/itemProps1.xml><?xml version="1.0" encoding="utf-8"?>
<ds:datastoreItem xmlns:ds="http://schemas.openxmlformats.org/officeDocument/2006/customXml" ds:itemID="{DE5C3787-D1BD-452A-9C04-C5E8DBC67D7B}"/>
</file>

<file path=customXml/itemProps2.xml><?xml version="1.0" encoding="utf-8"?>
<ds:datastoreItem xmlns:ds="http://schemas.openxmlformats.org/officeDocument/2006/customXml" ds:itemID="{CCF3C5F5-9137-4299-8029-684F96A2C8A3}"/>
</file>

<file path=customXml/itemProps3.xml><?xml version="1.0" encoding="utf-8"?>
<ds:datastoreItem xmlns:ds="http://schemas.openxmlformats.org/officeDocument/2006/customXml" ds:itemID="{66350149-5447-4505-AED2-3283925E647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688</TotalTime>
  <Words>1138</Words>
  <Application>Microsoft Office PowerPoint</Application>
  <PresentationFormat>Custom</PresentationFormat>
  <Paragraphs>209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Welcome to The Circles of Rosary</vt:lpstr>
      <vt:lpstr>The Circles of Rosary          Opening Prayer</vt:lpstr>
      <vt:lpstr>The Apostles’ Creed </vt:lpstr>
      <vt:lpstr>Our Father </vt:lpstr>
      <vt:lpstr>Hail Mary </vt:lpstr>
      <vt:lpstr> Glory Be  </vt:lpstr>
      <vt:lpstr>Fatima Prayer </vt:lpstr>
      <vt:lpstr>The Second Joyful Mystery </vt:lpstr>
      <vt:lpstr>The First Joyful Mystery         Mondays and Saturdays</vt:lpstr>
      <vt:lpstr>The Third Joyful Mystery  </vt:lpstr>
      <vt:lpstr>The Fourth Joyful Mystery </vt:lpstr>
      <vt:lpstr>The Fifth Joyful Mystery </vt:lpstr>
      <vt:lpstr>Hail Holy Queen </vt:lpstr>
      <vt:lpstr>Act of Consecration </vt:lpstr>
      <vt:lpstr>                                    The Circles of Rosary                                      Closing Prayer                               </vt:lpstr>
      <vt:lpstr>Slide 16</vt:lpstr>
      <vt:lpstr>Print and fill in the slip below, your intentions will be included in the Prayer of the Faithful (collective), the community prays with you.</vt:lpstr>
    </vt:vector>
  </TitlesOfParts>
  <Company>Dufferin-Peel CDSB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Prayer</dc:title>
  <dc:creator>Cora Bryce The Circles of Rosary;pictures Dias, Blossom</dc:creator>
  <cp:lastModifiedBy>Cora</cp:lastModifiedBy>
  <cp:revision>59</cp:revision>
  <dcterms:created xsi:type="dcterms:W3CDTF">2014-11-12T19:37:58Z</dcterms:created>
  <dcterms:modified xsi:type="dcterms:W3CDTF">2016-06-07T23:10:55Z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0x010100B10CC242C3A69B4E8B7D396E0916C510</vt:lpwstr>
  </property>
</Properties>
</file>