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7" r:id="rId5"/>
    <p:sldId id="269" r:id="rId6"/>
    <p:sldId id="268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E1"/>
    <a:srgbClr val="F35B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8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57276" y="2557999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4253" y="2578967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23145" y="1808528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0"/>
            <a:ext cx="10515600" cy="960092"/>
          </a:xfrm>
        </p:spPr>
        <p:txBody>
          <a:bodyPr/>
          <a:lstStyle/>
          <a:p>
            <a:pPr algn="ctr"/>
            <a:r>
              <a:rPr lang="en-US" dirty="0" smtClean="0"/>
              <a:t>Welcome to The Circles of Rosary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38" y="861391"/>
            <a:ext cx="10515600" cy="5996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Peace Prayer Initiative</a:t>
            </a:r>
          </a:p>
          <a:p>
            <a:pPr algn="ctr">
              <a:buNone/>
            </a:pPr>
            <a:r>
              <a:rPr lang="en-US" dirty="0" smtClean="0"/>
              <a:t>Linking           </a:t>
            </a:r>
          </a:p>
          <a:p>
            <a:pPr algn="ctr"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</a:t>
            </a:r>
            <a:r>
              <a:rPr lang="en-US" sz="2000" dirty="0" smtClean="0"/>
              <a:t>School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Family</a:t>
            </a:r>
            <a:r>
              <a:rPr lang="en-US" sz="2000" dirty="0" smtClean="0"/>
              <a:t>     Church</a:t>
            </a: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To create </a:t>
            </a:r>
            <a:r>
              <a:rPr lang="en-US" b="1" dirty="0" smtClean="0">
                <a:solidFill>
                  <a:prstClr val="black"/>
                </a:solidFill>
              </a:rPr>
              <a:t>one</a:t>
            </a:r>
            <a:r>
              <a:rPr lang="en-US" dirty="0" smtClean="0">
                <a:solidFill>
                  <a:prstClr val="black"/>
                </a:solidFill>
              </a:rPr>
              <a:t> God’s Circle of Truth, Love &amp; Peace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Each Circles of Rosary has a supporting role 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in raising a community/culture of faith and peace loving nature.</a:t>
            </a:r>
          </a:p>
          <a:p>
            <a:pPr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“Peace in the name of God”, St. John Paul II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1400" dirty="0" smtClean="0"/>
              <a:t>© The Circles of Rosary  905 896 2958  since 2007</a:t>
            </a:r>
            <a:endParaRPr lang="en-US" dirty="0" smtClean="0"/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4446" y="927462"/>
            <a:ext cx="620158" cy="389737"/>
          </a:xfrm>
          <a:prstGeom prst="rect">
            <a:avLst/>
          </a:prstGeom>
        </p:spPr>
      </p:pic>
      <p:pic>
        <p:nvPicPr>
          <p:cNvPr id="12" name="Picture 11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976" y="1384663"/>
            <a:ext cx="661731" cy="415863"/>
          </a:xfrm>
          <a:prstGeom prst="rect">
            <a:avLst/>
          </a:prstGeom>
        </p:spPr>
      </p:pic>
      <p:pic>
        <p:nvPicPr>
          <p:cNvPr id="13" name="Picture 12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029" y="4612294"/>
            <a:ext cx="636298" cy="399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2192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670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Sorrowful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028825"/>
            <a:ext cx="56768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The Crowning with Thorns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stop pride ruling over our lives and become humble as Jesus did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1762282"/>
            <a:ext cx="3405996" cy="418131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43" y="11795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8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88100" y="1257300"/>
            <a:ext cx="56388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5981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The Carrying of the Cross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to overcome hate and anger and grow Christ’s love within us.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1812672"/>
            <a:ext cx="3200401" cy="424971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037" y="1192212"/>
            <a:ext cx="941741" cy="446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45200" y="1270000"/>
            <a:ext cx="5664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4"/>
            <a:ext cx="5866423" cy="4524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The Crucifixion and Death </a:t>
            </a:r>
          </a:p>
          <a:p>
            <a:pPr marL="0" indent="0">
              <a:buNone/>
            </a:pPr>
            <a:r>
              <a:rPr lang="en-US" sz="8000" b="1" dirty="0" smtClean="0"/>
              <a:t>of Jesus Christ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5900" dirty="0" smtClean="0"/>
              <a:t>Obtain for us, dearest Mother, </a:t>
            </a:r>
          </a:p>
          <a:p>
            <a:pPr marL="0" indent="0">
              <a:buNone/>
            </a:pPr>
            <a:r>
              <a:rPr lang="en-US" sz="5900" dirty="0" smtClean="0"/>
              <a:t>from your Divine Son, the grace and </a:t>
            </a:r>
          </a:p>
          <a:p>
            <a:pPr marL="0" indent="0">
              <a:buNone/>
            </a:pPr>
            <a:r>
              <a:rPr lang="en-US" sz="5900" dirty="0" smtClean="0"/>
              <a:t>power of the Holy Spirit</a:t>
            </a:r>
          </a:p>
          <a:p>
            <a:pPr marL="0" indent="0">
              <a:buNone/>
            </a:pPr>
            <a:endParaRPr lang="en-US" sz="4100" b="1" dirty="0" smtClean="0"/>
          </a:p>
          <a:p>
            <a:pPr marL="0" indent="0">
              <a:buNone/>
            </a:pPr>
            <a:r>
              <a:rPr lang="en-US" sz="6700" b="1" dirty="0" smtClean="0"/>
              <a:t>to overcome feeling of revenge and choose forgiveness as </a:t>
            </a:r>
          </a:p>
          <a:p>
            <a:pPr marL="0" indent="0">
              <a:buNone/>
            </a:pPr>
            <a:r>
              <a:rPr lang="en-US" sz="6700" b="1" dirty="0" smtClean="0"/>
              <a:t>Christ did.</a:t>
            </a:r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7200" dirty="0" smtClean="0"/>
              <a:t>Intentions _____________________</a:t>
            </a:r>
          </a:p>
          <a:p>
            <a:pPr marL="0" indent="0">
              <a:buNone/>
            </a:pPr>
            <a:endParaRPr lang="en-US" sz="6700" b="1" dirty="0" smtClean="0"/>
          </a:p>
          <a:p>
            <a:pPr marL="0" indent="0">
              <a:buNone/>
            </a:pP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3" y="1830110"/>
            <a:ext cx="3101707" cy="426795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237" y="11287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6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074" y="10574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Hail Holy Queen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45200"/>
            <a:ext cx="11404600" cy="4729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   Amen.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347955"/>
            <a:ext cx="919163" cy="435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3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774" y="9812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216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774" y="1219200"/>
            <a:ext cx="938389" cy="44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8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810474" y="520700"/>
            <a:ext cx="1568726" cy="14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3030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Closing Prayer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219325"/>
            <a:ext cx="112903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9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59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59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59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5900" dirty="0" smtClean="0"/>
              <a:t>like Mary, Jesus, St. John Paul II and Mother Theresa. </a:t>
            </a:r>
          </a:p>
          <a:p>
            <a:pPr marL="0" indent="0" algn="ctr">
              <a:buNone/>
            </a:pPr>
            <a:r>
              <a:rPr lang="en-US" sz="5900" dirty="0" smtClean="0"/>
              <a:t>Make us remember </a:t>
            </a:r>
          </a:p>
          <a:p>
            <a:pPr marL="0" indent="0" algn="ctr">
              <a:buNone/>
            </a:pPr>
            <a:r>
              <a:rPr lang="en-US" sz="5900" dirty="0" smtClean="0"/>
              <a:t>that peace and love around the world starts with you and me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11400" dirty="0" smtClean="0"/>
              <a:t> </a:t>
            </a:r>
            <a:r>
              <a:rPr lang="en-US" sz="4500" dirty="0" smtClean="0"/>
              <a:t>Amen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900112"/>
            <a:ext cx="1290286" cy="611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1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36474" y="536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8374" y="1451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519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7926" y="362226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5562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500" b="1" dirty="0" smtClean="0"/>
          </a:p>
          <a:p>
            <a:pPr marL="0" indent="0" algn="just">
              <a:buNone/>
            </a:pPr>
            <a:r>
              <a:rPr lang="en-US" sz="3500" b="1" dirty="0" smtClean="0"/>
              <a:t>Let there be peace on earth </a:t>
            </a:r>
            <a:r>
              <a:rPr lang="en-US" sz="3500" dirty="0" smtClean="0"/>
              <a:t>and let it begin with me</a:t>
            </a:r>
          </a:p>
          <a:p>
            <a:pPr marL="0" indent="0" algn="just">
              <a:buNone/>
            </a:pPr>
            <a:r>
              <a:rPr lang="en-US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dirty="0" smtClean="0"/>
              <a:t>the peace that was meant to be</a:t>
            </a:r>
          </a:p>
          <a:p>
            <a:pPr marL="0" indent="0">
              <a:buNone/>
            </a:pPr>
            <a:r>
              <a:rPr lang="en-US" dirty="0" smtClean="0"/>
              <a:t>       With God as our Father, </a:t>
            </a:r>
          </a:p>
          <a:p>
            <a:pPr marL="0" indent="0">
              <a:buNone/>
            </a:pPr>
            <a:r>
              <a:rPr lang="en-US" dirty="0" smtClean="0"/>
              <a:t>       children all are we</a:t>
            </a:r>
          </a:p>
          <a:p>
            <a:pPr marL="0" indent="0">
              <a:buNone/>
            </a:pPr>
            <a:r>
              <a:rPr lang="en-US" dirty="0" smtClean="0"/>
              <a:t>Let us walk with each other </a:t>
            </a:r>
          </a:p>
          <a:p>
            <a:pPr marL="0" indent="0">
              <a:buNone/>
            </a:pPr>
            <a:r>
              <a:rPr lang="en-US" dirty="0" smtClean="0"/>
              <a:t>in perfect harmony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303" y="623473"/>
            <a:ext cx="995364" cy="47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812800"/>
            <a:ext cx="492760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peace begin with me,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this be the moment now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With every step I take,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/>
              <a:t>Let this be my solemn vow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To take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and live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in peace eternally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there be peace on earth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and </a:t>
            </a:r>
            <a:r>
              <a:rPr lang="en-US" sz="3200" b="1" dirty="0" smtClean="0"/>
              <a:t>let it begin with me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68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" y="348488"/>
            <a:ext cx="109728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Print and fill in the slip below, your intentions will be included in the Prayer of the Faithful (collective), the community prays with you.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681220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 smtClean="0"/>
              <a:t>The Circles of Rosary</a:t>
            </a:r>
            <a:endParaRPr lang="en-US" dirty="0" smtClean="0"/>
          </a:p>
          <a:p>
            <a:r>
              <a:rPr lang="en-CA" b="1" dirty="0" smtClean="0"/>
              <a:t>Family Circle Petition/Intention Slips   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We pray for ________________________________________________________________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We thank God for 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   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b="1" dirty="0" smtClean="0"/>
              <a:t>Sts. Peter &amp; </a:t>
            </a:r>
            <a:r>
              <a:rPr lang="en-CA" b="1" dirty="0" smtClean="0"/>
              <a:t>Paul </a:t>
            </a:r>
          </a:p>
          <a:p>
            <a:r>
              <a:rPr lang="en-CA" b="1" dirty="0" err="1" smtClean="0"/>
              <a:t>Cristo</a:t>
            </a:r>
            <a:r>
              <a:rPr lang="en-CA" b="1" dirty="0" smtClean="0"/>
              <a:t> </a:t>
            </a:r>
            <a:r>
              <a:rPr lang="en-CA" b="1" dirty="0" err="1" smtClean="0"/>
              <a:t>Rei</a:t>
            </a:r>
            <a:r>
              <a:rPr lang="en-CA" b="1" dirty="0" smtClean="0"/>
              <a:t> </a:t>
            </a:r>
          </a:p>
          <a:p>
            <a:r>
              <a:rPr lang="en-CA" b="1" dirty="0" smtClean="0"/>
              <a:t>St Dominic </a:t>
            </a:r>
          </a:p>
          <a:p>
            <a:r>
              <a:rPr lang="en-CA" b="1" dirty="0" smtClean="0"/>
              <a:t>church </a:t>
            </a:r>
            <a:r>
              <a:rPr lang="en-CA" b="1" dirty="0" smtClean="0"/>
              <a:t>welcomes your family and prays with you at church on Saturday/Sunday masses.</a:t>
            </a:r>
            <a:r>
              <a:rPr lang="en-CA" dirty="0" smtClean="0"/>
              <a:t>  Please drop your family written intention slip in a round box marked “Family circle intention box”.  The box is located at the foyer of the church.   (you </a:t>
            </a:r>
            <a:r>
              <a:rPr lang="en-CA" dirty="0" smtClean="0"/>
              <a:t>may sign </a:t>
            </a:r>
            <a:r>
              <a:rPr lang="en-CA" dirty="0" smtClean="0"/>
              <a:t>or not sign your name).   </a:t>
            </a:r>
            <a:endParaRPr lang="en-CA" dirty="0" smtClean="0"/>
          </a:p>
          <a:p>
            <a:r>
              <a:rPr lang="en-CA" dirty="0" smtClean="0"/>
              <a:t>Name </a:t>
            </a:r>
            <a:r>
              <a:rPr lang="en-CA" dirty="0" smtClean="0"/>
              <a:t>of Participating </a:t>
            </a:r>
            <a:r>
              <a:rPr lang="en-CA" b="1" dirty="0" smtClean="0"/>
              <a:t>Schoo</a:t>
            </a:r>
            <a:r>
              <a:rPr lang="en-CA" dirty="0" smtClean="0"/>
              <a:t>l Circle </a:t>
            </a:r>
            <a:r>
              <a:rPr lang="en-CA" dirty="0" smtClean="0"/>
              <a:t>_______________________ connecting with Family Circle, in turn connecting with the Church Circle.  We are together at the church as One God Circle of Love, Peace &amp; Joy.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66074" y="460512"/>
            <a:ext cx="1530626" cy="14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709" y="673099"/>
            <a:ext cx="9144000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The Circles of Rosary   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Opening Prayer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2" y="2171700"/>
            <a:ext cx="11055074" cy="4686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the name of the Father, of the Son, and of the Holy Spirit.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Dearest  Mary, Jesus Christ,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St. John Paul II, and Mother Theresa, our peace models,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Enlighten us in caring and in loving our family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Help us to care, respect and love our siblings, Mom, Dad and elders.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Show us how to give without expecting a return or </a:t>
            </a:r>
            <a:r>
              <a:rPr lang="en-US" sz="2800" b="1" dirty="0" err="1" smtClean="0">
                <a:solidFill>
                  <a:schemeClr val="bg1"/>
                </a:solidFill>
              </a:rPr>
              <a:t>favour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Enlighten us how to value our family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With honesty, respect and peace at all times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Amen  </a:t>
            </a: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© The Circles of Rosary  905 896 2958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36" y="887412"/>
            <a:ext cx="1325563" cy="627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574" y="1082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577574" y="511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School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095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4910"/>
            <a:ext cx="5905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1262"/>
            <a:ext cx="5537200" cy="52181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 believe in God, </a:t>
            </a:r>
          </a:p>
          <a:p>
            <a:pPr marL="0" indent="0" algn="just">
              <a:buNone/>
            </a:pPr>
            <a:r>
              <a:rPr lang="en-US" sz="2400" dirty="0" smtClean="0"/>
              <a:t>The Father Almighty, </a:t>
            </a:r>
          </a:p>
          <a:p>
            <a:pPr marL="0" indent="0" algn="just">
              <a:buNone/>
            </a:pPr>
            <a:r>
              <a:rPr lang="en-US" sz="2400" dirty="0" smtClean="0"/>
              <a:t>creator of heaven and earth, </a:t>
            </a:r>
          </a:p>
          <a:p>
            <a:pPr marL="0" indent="0" algn="just">
              <a:buNone/>
            </a:pPr>
            <a:r>
              <a:rPr lang="en-US" sz="2400" dirty="0" smtClean="0"/>
              <a:t>And in Jesus Christ, his only Son, our Lord,</a:t>
            </a:r>
          </a:p>
          <a:p>
            <a:pPr marL="0" indent="0" algn="just">
              <a:buNone/>
            </a:pPr>
            <a:r>
              <a:rPr lang="en-US" sz="2400" dirty="0" smtClean="0"/>
              <a:t>Who was conceived by the Holy Spirit, born of the Virgin Mary,</a:t>
            </a:r>
          </a:p>
          <a:p>
            <a:pPr marL="0" indent="0" algn="just">
              <a:buNone/>
            </a:pPr>
            <a:r>
              <a:rPr lang="en-US" sz="24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24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24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24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24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37" y="1181100"/>
            <a:ext cx="906464" cy="393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8300" y="1347763"/>
            <a:ext cx="5257800" cy="5281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 seated at the right hand of God 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the holy Catholic Church, the communion of saints, the forgiveness of sins, the resurrection of the body, 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248803"/>
            <a:ext cx="10515600" cy="481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16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737" y="12573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11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54374" y="1070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812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3600" dirty="0" smtClean="0"/>
              <a:t>And to the Son, </a:t>
            </a:r>
          </a:p>
          <a:p>
            <a:pPr marL="0" indent="0" algn="ctr">
              <a:buNone/>
            </a:pPr>
            <a:r>
              <a:rPr lang="en-US" sz="3600" dirty="0" smtClean="0"/>
              <a:t>And to the Holy Spirit</a:t>
            </a:r>
          </a:p>
          <a:p>
            <a:pPr marL="0" indent="0" algn="ctr">
              <a:buNone/>
            </a:pPr>
            <a:r>
              <a:rPr lang="en-US" sz="36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36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3600" dirty="0" smtClean="0"/>
              <a:t>A world without end.</a:t>
            </a:r>
          </a:p>
          <a:p>
            <a:pPr marL="0" indent="0" algn="ctr">
              <a:buNone/>
            </a:pPr>
            <a:r>
              <a:rPr lang="en-US" sz="3600" dirty="0" smtClean="0"/>
              <a:t>Amen.</a:t>
            </a: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911" y="13573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7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191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21" y="1319212"/>
            <a:ext cx="941741" cy="4460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8852" y="1126436"/>
            <a:ext cx="5274368" cy="521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934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260600"/>
            <a:ext cx="6718300" cy="438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</a:t>
            </a:r>
          </a:p>
          <a:p>
            <a:pPr marL="0" indent="0" algn="ctr">
              <a:buNone/>
            </a:pPr>
            <a:r>
              <a:rPr lang="en-US" dirty="0" smtClean="0"/>
              <a:t>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2000" dirty="0" smtClean="0"/>
              <a:t>Amen.</a:t>
            </a:r>
            <a:endParaRPr lang="en-US" sz="2000" dirty="0"/>
          </a:p>
        </p:txBody>
      </p:sp>
      <p:pic>
        <p:nvPicPr>
          <p:cNvPr id="7" name="Picture 6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283" y="1623946"/>
            <a:ext cx="3124751" cy="4166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4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16274" y="1044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 </a:t>
            </a:r>
            <a:endParaRPr lang="en-US" sz="44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099" y="13192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95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8200" y="12700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3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Sorrowful Mystery</a:t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3200" dirty="0" smtClean="0"/>
              <a:t> Tuesdays and Fridays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8525"/>
            <a:ext cx="56667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The Agony in the Garden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truly prayerful in order to recognize and to accept the Father’s will as Jesus did.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Intentions 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2006600"/>
            <a:ext cx="3886200" cy="392933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7" y="1090612"/>
            <a:ext cx="1209852" cy="573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7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00800" y="12573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92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4"/>
            <a:ext cx="6334760" cy="4829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/>
              <a:t>The Scourging at the Pillar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overcome any thought of violence.  Instead choose to live in peace as Jesus showed us.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1798791"/>
            <a:ext cx="3378200" cy="421149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7" y="1230312"/>
            <a:ext cx="1181430" cy="623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61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CC242C3A69B4E8B7D396E0916C510" ma:contentTypeVersion="3" ma:contentTypeDescription="Create a new document." ma:contentTypeScope="" ma:versionID="788f4a4da2dc893d4ab6adb6e0d898aa">
  <xsd:schema xmlns:xsd="http://www.w3.org/2001/XMLSchema" xmlns:xs="http://www.w3.org/2001/XMLSchema" xmlns:p="http://schemas.microsoft.com/office/2006/metadata/properties" xmlns:ns1="http://schemas.microsoft.com/sharepoint/v3" xmlns:ns2="f9ffa79a-a459-49b7-8f56-1f08fe33eb83" targetNamespace="http://schemas.microsoft.com/office/2006/metadata/properties" ma:root="true" ma:fieldsID="babf6edcd06878350a376efa4b999f33" ns1:_="" ns2:_="">
    <xsd:import namespace="http://schemas.microsoft.com/sharepoint/v3"/>
    <xsd:import namespace="f9ffa79a-a459-49b7-8f56-1f08fe33eb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fa79a-a459-49b7-8f56-1f08fe33eb83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f9ffa79a-a459-49b7-8f56-1f08fe33eb83" xsi:nil="true"/>
    <Year xmlns="f9ffa79a-a459-49b7-8f56-1f08fe33eb83" xsi:nil="true"/>
  </documentManagement>
</p:properties>
</file>

<file path=customXml/itemProps1.xml><?xml version="1.0" encoding="utf-8"?>
<ds:datastoreItem xmlns:ds="http://schemas.openxmlformats.org/officeDocument/2006/customXml" ds:itemID="{1BF3B8AE-9AE3-427D-BDFA-EA46DCDBD11B}"/>
</file>

<file path=customXml/itemProps2.xml><?xml version="1.0" encoding="utf-8"?>
<ds:datastoreItem xmlns:ds="http://schemas.openxmlformats.org/officeDocument/2006/customXml" ds:itemID="{E9A9233B-3AC4-429D-8C10-4355EC3AE4BC}"/>
</file>

<file path=customXml/itemProps3.xml><?xml version="1.0" encoding="utf-8"?>
<ds:datastoreItem xmlns:ds="http://schemas.openxmlformats.org/officeDocument/2006/customXml" ds:itemID="{F5EFFE77-3B7A-424F-90C6-F957A9B5148C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1138</Words>
  <Application>Microsoft Office PowerPoint</Application>
  <PresentationFormat>Custom</PresentationFormat>
  <Paragraphs>193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Welcome to The Circles of Rosary</vt:lpstr>
      <vt:lpstr>          The Circles of Rosary     Opening Prayer</vt:lpstr>
      <vt:lpstr>The Apostles’ Creed </vt:lpstr>
      <vt:lpstr>Our Father</vt:lpstr>
      <vt:lpstr>Glory Be  </vt:lpstr>
      <vt:lpstr>Hail Mary </vt:lpstr>
      <vt:lpstr>Fatima Prayer </vt:lpstr>
      <vt:lpstr>The First Sorrowful Mystery             Tuesdays and Fridays</vt:lpstr>
      <vt:lpstr>The Second Sorrowful Mystery </vt:lpstr>
      <vt:lpstr>The Third Sorrowful Mystery  </vt:lpstr>
      <vt:lpstr>The Fourth Sorrowful Mystery </vt:lpstr>
      <vt:lpstr>The Fifth Sorrowful Mystery </vt:lpstr>
      <vt:lpstr> Hail Holy Queen  </vt:lpstr>
      <vt:lpstr>Act of Consecration </vt:lpstr>
      <vt:lpstr> The Circles of Rosary  Closing Prayer </vt:lpstr>
      <vt:lpstr>Slide 16</vt:lpstr>
      <vt:lpstr>Print and fill in the slip below, your intentions will be included in the Prayer of the Faithful (collective), the community prays with you.</vt:lpstr>
    </vt:vector>
  </TitlesOfParts>
  <Company>Dufferin-Peel CDSB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lastModifiedBy>Cora</cp:lastModifiedBy>
  <cp:revision>80</cp:revision>
  <dcterms:created xsi:type="dcterms:W3CDTF">2014-11-12T19:37:58Z</dcterms:created>
  <dcterms:modified xsi:type="dcterms:W3CDTF">2016-06-07T23:10:49Z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0x010100B10CC242C3A69B4E8B7D396E0916C510</vt:lpwstr>
  </property>
</Properties>
</file>